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A687"/>
    <a:srgbClr val="646365"/>
    <a:srgbClr val="939598"/>
    <a:srgbClr val="459F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94643"/>
  </p:normalViewPr>
  <p:slideViewPr>
    <p:cSldViewPr snapToGrid="0">
      <p:cViewPr varScale="1">
        <p:scale>
          <a:sx n="125" d="100"/>
          <a:sy n="125" d="100"/>
        </p:scale>
        <p:origin x="3054" y="108"/>
      </p:cViewPr>
      <p:guideLst>
        <p:guide orient="horz" pos="2880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66.png"/><Relationship Id="rId3" Type="http://schemas.openxmlformats.org/officeDocument/2006/relationships/image" Target="../media/image63.png"/><Relationship Id="rId21" Type="http://schemas.openxmlformats.org/officeDocument/2006/relationships/image" Target="../media/image6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70.png"/><Relationship Id="rId10" Type="http://schemas.openxmlformats.org/officeDocument/2006/relationships/image" Target="../media/image14.png"/><Relationship Id="rId19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3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7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78.png"/><Relationship Id="rId3" Type="http://schemas.openxmlformats.org/officeDocument/2006/relationships/image" Target="../media/image75.png"/><Relationship Id="rId21" Type="http://schemas.openxmlformats.org/officeDocument/2006/relationships/image" Target="../media/image8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5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90.png"/><Relationship Id="rId3" Type="http://schemas.openxmlformats.org/officeDocument/2006/relationships/image" Target="../media/image87.png"/><Relationship Id="rId21" Type="http://schemas.openxmlformats.org/officeDocument/2006/relationships/image" Target="../media/image9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9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96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98.png"/><Relationship Id="rId21" Type="http://schemas.openxmlformats.org/officeDocument/2006/relationships/image" Target="../media/image10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3.png"/><Relationship Id="rId5" Type="http://schemas.openxmlformats.org/officeDocument/2006/relationships/image" Target="../media/image10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102.jpg"/><Relationship Id="rId4" Type="http://schemas.openxmlformats.org/officeDocument/2006/relationships/image" Target="../media/image99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3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2.png"/><Relationship Id="rId3" Type="http://schemas.openxmlformats.org/officeDocument/2006/relationships/image" Target="../media/image42.png"/><Relationship Id="rId21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24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4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7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62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 txBox="1"/>
          <p:nvPr/>
        </p:nvSpPr>
        <p:spPr>
          <a:xfrm>
            <a:off x="347721" y="5022850"/>
            <a:ext cx="38765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game where you chase a character to score points.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866847" y="864915"/>
            <a:ext cx="2838307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91" name="Google Shape;91;p7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7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7F5A467-782D-374E-B8F2-78C65A0D0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24" y="1986213"/>
            <a:ext cx="1829716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FCCBE65-4230-E54E-A6DC-FAA3DF405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450" y="1986213"/>
            <a:ext cx="1830256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7A10A02-41E0-9C4F-B28A-893BBC20C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7068"/>
            <a:ext cx="1825511" cy="136476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FE4B6A2-3405-3048-B7A1-F559145FF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6"/>
          <p:cNvSpPr/>
          <p:nvPr/>
        </p:nvSpPr>
        <p:spPr>
          <a:xfrm>
            <a:off x="0" y="929132"/>
            <a:ext cx="4572000" cy="1910080"/>
          </a:xfrm>
          <a:custGeom>
            <a:avLst/>
            <a:gdLst/>
            <a:ahLst/>
            <a:cxnLst/>
            <a:rect l="l" t="t" r="r" b="b"/>
            <a:pathLst>
              <a:path w="4572000" h="1910080" extrusionOk="0">
                <a:moveTo>
                  <a:pt x="0" y="1909686"/>
                </a:moveTo>
                <a:lnTo>
                  <a:pt x="4572000" y="1909686"/>
                </a:lnTo>
                <a:lnTo>
                  <a:pt x="4572000" y="0"/>
                </a:lnTo>
                <a:lnTo>
                  <a:pt x="0" y="0"/>
                </a:lnTo>
                <a:lnTo>
                  <a:pt x="0" y="190968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6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6"/>
          <p:cNvSpPr/>
          <p:nvPr/>
        </p:nvSpPr>
        <p:spPr>
          <a:xfrm>
            <a:off x="0" y="2838818"/>
            <a:ext cx="4572000" cy="2546350"/>
          </a:xfrm>
          <a:custGeom>
            <a:avLst/>
            <a:gdLst/>
            <a:ahLst/>
            <a:cxnLst/>
            <a:rect l="l" t="t" r="r" b="b"/>
            <a:pathLst>
              <a:path w="4572000" h="2546350" extrusionOk="0">
                <a:moveTo>
                  <a:pt x="0" y="2545981"/>
                </a:moveTo>
                <a:lnTo>
                  <a:pt x="4572000" y="2545981"/>
                </a:lnTo>
                <a:lnTo>
                  <a:pt x="4572000" y="0"/>
                </a:lnTo>
                <a:lnTo>
                  <a:pt x="0" y="0"/>
                </a:lnTo>
                <a:lnTo>
                  <a:pt x="0" y="254598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6"/>
          <p:cNvSpPr/>
          <p:nvPr/>
        </p:nvSpPr>
        <p:spPr>
          <a:xfrm>
            <a:off x="0" y="282611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6"/>
          <p:cNvSpPr/>
          <p:nvPr/>
        </p:nvSpPr>
        <p:spPr>
          <a:xfrm>
            <a:off x="0" y="5384800"/>
            <a:ext cx="4572000" cy="1016000"/>
          </a:xfrm>
          <a:custGeom>
            <a:avLst/>
            <a:gdLst/>
            <a:ahLst/>
            <a:cxnLst/>
            <a:rect l="l" t="t" r="r" b="b"/>
            <a:pathLst>
              <a:path w="4572000" h="1016000" extrusionOk="0">
                <a:moveTo>
                  <a:pt x="0" y="1016000"/>
                </a:moveTo>
                <a:lnTo>
                  <a:pt x="4572000" y="1016000"/>
                </a:lnTo>
                <a:lnTo>
                  <a:pt x="45720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6"/>
          <p:cNvSpPr/>
          <p:nvPr/>
        </p:nvSpPr>
        <p:spPr>
          <a:xfrm>
            <a:off x="0" y="537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6"/>
          <p:cNvSpPr txBox="1"/>
          <p:nvPr/>
        </p:nvSpPr>
        <p:spPr>
          <a:xfrm>
            <a:off x="2699943" y="2349071"/>
            <a:ext cx="1432560" cy="47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Collect.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2779881" y="1657012"/>
            <a:ext cx="1207655" cy="15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23" name="Google Shape;523;p16"/>
          <p:cNvSpPr/>
          <p:nvPr/>
        </p:nvSpPr>
        <p:spPr>
          <a:xfrm>
            <a:off x="3078314" y="1407515"/>
            <a:ext cx="674458" cy="192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6"/>
          <p:cNvSpPr/>
          <p:nvPr/>
        </p:nvSpPr>
        <p:spPr>
          <a:xfrm>
            <a:off x="3078318" y="1407516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6"/>
          <p:cNvSpPr/>
          <p:nvPr/>
        </p:nvSpPr>
        <p:spPr>
          <a:xfrm>
            <a:off x="2304414" y="1408623"/>
            <a:ext cx="0" cy="1259205"/>
          </a:xfrm>
          <a:custGeom>
            <a:avLst/>
            <a:gdLst/>
            <a:ahLst/>
            <a:cxnLst/>
            <a:rect l="l" t="t" r="r" b="b"/>
            <a:pathLst>
              <a:path w="120000" h="1259205" extrusionOk="0">
                <a:moveTo>
                  <a:pt x="0" y="0"/>
                </a:moveTo>
                <a:lnTo>
                  <a:pt x="0" y="1258747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6"/>
          <p:cNvSpPr/>
          <p:nvPr/>
        </p:nvSpPr>
        <p:spPr>
          <a:xfrm>
            <a:off x="2832178" y="5834062"/>
            <a:ext cx="488442" cy="260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6"/>
          <p:cNvSpPr/>
          <p:nvPr/>
        </p:nvSpPr>
        <p:spPr>
          <a:xfrm>
            <a:off x="2832178" y="58340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6"/>
          <p:cNvSpPr/>
          <p:nvPr/>
        </p:nvSpPr>
        <p:spPr>
          <a:xfrm>
            <a:off x="2634047" y="59642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6"/>
          <p:cNvSpPr/>
          <p:nvPr/>
        </p:nvSpPr>
        <p:spPr>
          <a:xfrm>
            <a:off x="3162300" y="3690621"/>
            <a:ext cx="1181100" cy="1371600"/>
          </a:xfrm>
          <a:custGeom>
            <a:avLst/>
            <a:gdLst/>
            <a:ahLst/>
            <a:cxnLst/>
            <a:rect l="l" t="t" r="r" b="b"/>
            <a:pathLst>
              <a:path w="1181100" h="1371600" extrusionOk="0">
                <a:moveTo>
                  <a:pt x="11049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295400"/>
                </a:lnTo>
                <a:lnTo>
                  <a:pt x="1190" y="1339453"/>
                </a:lnTo>
                <a:lnTo>
                  <a:pt x="9525" y="1362075"/>
                </a:lnTo>
                <a:lnTo>
                  <a:pt x="32146" y="1370409"/>
                </a:lnTo>
                <a:lnTo>
                  <a:pt x="76200" y="1371600"/>
                </a:lnTo>
                <a:lnTo>
                  <a:pt x="1104900" y="1371600"/>
                </a:lnTo>
                <a:lnTo>
                  <a:pt x="1148953" y="1370409"/>
                </a:lnTo>
                <a:lnTo>
                  <a:pt x="1171575" y="1362075"/>
                </a:lnTo>
                <a:lnTo>
                  <a:pt x="1179909" y="1339453"/>
                </a:lnTo>
                <a:lnTo>
                  <a:pt x="1181100" y="1295400"/>
                </a:lnTo>
                <a:lnTo>
                  <a:pt x="1181100" y="76200"/>
                </a:lnTo>
                <a:lnTo>
                  <a:pt x="1179909" y="32146"/>
                </a:lnTo>
                <a:lnTo>
                  <a:pt x="1171575" y="9525"/>
                </a:lnTo>
                <a:lnTo>
                  <a:pt x="1148953" y="1190"/>
                </a:lnTo>
                <a:lnTo>
                  <a:pt x="11049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6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16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16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16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6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6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6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6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16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16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16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16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16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16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6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6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6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6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6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6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6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6"/>
          <p:cNvSpPr txBox="1">
            <a:spLocks noGrp="1"/>
          </p:cNvSpPr>
          <p:nvPr>
            <p:ph type="title"/>
          </p:nvPr>
        </p:nvSpPr>
        <p:spPr>
          <a:xfrm>
            <a:off x="215900" y="185651"/>
            <a:ext cx="4149011" cy="62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Sound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4" name="Google Shape;554;p16"/>
          <p:cNvSpPr txBox="1"/>
          <p:nvPr/>
        </p:nvSpPr>
        <p:spPr>
          <a:xfrm>
            <a:off x="1678920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5" name="Google Shape;555;p16"/>
          <p:cNvSpPr txBox="1"/>
          <p:nvPr/>
        </p:nvSpPr>
        <p:spPr>
          <a:xfrm>
            <a:off x="1434183" y="3159207"/>
            <a:ext cx="2173605" cy="2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62255" marR="0" lvl="0" indent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and add this code.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1073594" y="3255848"/>
            <a:ext cx="560146" cy="2052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16"/>
          <p:cNvSpPr/>
          <p:nvPr/>
        </p:nvSpPr>
        <p:spPr>
          <a:xfrm>
            <a:off x="1073590" y="3255848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16"/>
          <p:cNvSpPr txBox="1"/>
          <p:nvPr/>
        </p:nvSpPr>
        <p:spPr>
          <a:xfrm>
            <a:off x="1" y="5711307"/>
            <a:ext cx="2650530" cy="4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16"/>
          <p:cNvSpPr/>
          <p:nvPr/>
        </p:nvSpPr>
        <p:spPr>
          <a:xfrm>
            <a:off x="490338" y="3689350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6"/>
          <p:cNvSpPr txBox="1"/>
          <p:nvPr/>
        </p:nvSpPr>
        <p:spPr>
          <a:xfrm>
            <a:off x="628272" y="407075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16"/>
          <p:cNvSpPr/>
          <p:nvPr/>
        </p:nvSpPr>
        <p:spPr>
          <a:xfrm>
            <a:off x="908316" y="1549400"/>
            <a:ext cx="731520" cy="73152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6"/>
          <p:cNvSpPr txBox="1"/>
          <p:nvPr/>
        </p:nvSpPr>
        <p:spPr>
          <a:xfrm>
            <a:off x="837863" y="2038012"/>
            <a:ext cx="87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R="5080" lvl="0" algn="ctr" rtl="0">
              <a:lnSpc>
                <a:spcPct val="1111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Robot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16"/>
          <p:cNvSpPr/>
          <p:nvPr/>
        </p:nvSpPr>
        <p:spPr>
          <a:xfrm>
            <a:off x="1236980" y="3592703"/>
            <a:ext cx="1846039" cy="160954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16"/>
          <p:cNvSpPr txBox="1"/>
          <p:nvPr/>
        </p:nvSpPr>
        <p:spPr>
          <a:xfrm>
            <a:off x="3282950" y="3758774"/>
            <a:ext cx="99441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if then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5" name="Google Shape;565;p16"/>
          <p:cNvSpPr/>
          <p:nvPr/>
        </p:nvSpPr>
        <p:spPr>
          <a:xfrm>
            <a:off x="3256158" y="4338015"/>
            <a:ext cx="1031483" cy="648484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Google Shape;566;p16"/>
          <p:cNvSpPr/>
          <p:nvPr/>
        </p:nvSpPr>
        <p:spPr>
          <a:xfrm>
            <a:off x="2574691" y="3869684"/>
            <a:ext cx="662940" cy="443865"/>
          </a:xfrm>
          <a:custGeom>
            <a:avLst/>
            <a:gdLst/>
            <a:ahLst/>
            <a:cxnLst/>
            <a:rect l="l" t="t" r="r" b="b"/>
            <a:pathLst>
              <a:path w="662939" h="443864" extrusionOk="0">
                <a:moveTo>
                  <a:pt x="0" y="443293"/>
                </a:moveTo>
                <a:lnTo>
                  <a:pt x="170484" y="0"/>
                </a:lnTo>
                <a:lnTo>
                  <a:pt x="662597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16"/>
          <p:cNvSpPr txBox="1"/>
          <p:nvPr/>
        </p:nvSpPr>
        <p:spPr>
          <a:xfrm>
            <a:off x="284359" y="4578984"/>
            <a:ext cx="89749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8" name="Google Shape;568;p16"/>
          <p:cNvSpPr/>
          <p:nvPr/>
        </p:nvSpPr>
        <p:spPr>
          <a:xfrm>
            <a:off x="1210310" y="4685029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 h="120000" extrusionOk="0">
                <a:moveTo>
                  <a:pt x="0" y="0"/>
                </a:moveTo>
                <a:lnTo>
                  <a:pt x="264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443;p14">
            <a:extLst>
              <a:ext uri="{FF2B5EF4-FFF2-40B4-BE49-F238E27FC236}">
                <a16:creationId xmlns:a16="http://schemas.microsoft.com/office/drawing/2014/main" id="{134B865A-880B-9E4E-B46C-2D754C684B75}"/>
              </a:ext>
            </a:extLst>
          </p:cNvPr>
          <p:cNvSpPr txBox="1"/>
          <p:nvPr/>
        </p:nvSpPr>
        <p:spPr>
          <a:xfrm>
            <a:off x="0" y="2918296"/>
            <a:ext cx="4572000" cy="28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414;p14">
            <a:extLst>
              <a:ext uri="{FF2B5EF4-FFF2-40B4-BE49-F238E27FC236}">
                <a16:creationId xmlns:a16="http://schemas.microsoft.com/office/drawing/2014/main" id="{70B453F3-4816-D341-8123-FB935EDD4828}"/>
              </a:ext>
            </a:extLst>
          </p:cNvPr>
          <p:cNvSpPr txBox="1"/>
          <p:nvPr/>
        </p:nvSpPr>
        <p:spPr>
          <a:xfrm>
            <a:off x="0" y="5512127"/>
            <a:ext cx="4572000" cy="21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92D051E-54AF-4462-802C-34554EC060A9}"/>
              </a:ext>
            </a:extLst>
          </p:cNvPr>
          <p:cNvGrpSpPr/>
          <p:nvPr/>
        </p:nvGrpSpPr>
        <p:grpSpPr>
          <a:xfrm>
            <a:off x="3209848" y="1887326"/>
            <a:ext cx="412750" cy="412750"/>
            <a:chOff x="3278573" y="5361623"/>
            <a:chExt cx="412750" cy="412750"/>
          </a:xfrm>
        </p:grpSpPr>
        <p:sp>
          <p:nvSpPr>
            <p:cNvPr id="60" name="object 17">
              <a:extLst>
                <a:ext uri="{FF2B5EF4-FFF2-40B4-BE49-F238E27FC236}">
                  <a16:creationId xmlns:a16="http://schemas.microsoft.com/office/drawing/2014/main" id="{E512B9DF-FB3B-4901-832A-49B266101851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8">
              <a:extLst>
                <a:ext uri="{FF2B5EF4-FFF2-40B4-BE49-F238E27FC236}">
                  <a16:creationId xmlns:a16="http://schemas.microsoft.com/office/drawing/2014/main" id="{33F22A7B-B75F-4726-A1F1-06F0030F4677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9">
              <a:extLst>
                <a:ext uri="{FF2B5EF4-FFF2-40B4-BE49-F238E27FC236}">
                  <a16:creationId xmlns:a16="http://schemas.microsoft.com/office/drawing/2014/main" id="{FC2E2A63-3E04-4F0F-9179-CAC6F3948AD5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7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7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7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17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7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17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17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7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17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7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17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17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7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7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17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17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17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17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17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17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17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17"/>
          <p:cNvSpPr txBox="1"/>
          <p:nvPr/>
        </p:nvSpPr>
        <p:spPr>
          <a:xfrm>
            <a:off x="698500" y="5927725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7"/>
          <p:cNvSpPr txBox="1">
            <a:spLocks noGrp="1"/>
          </p:cNvSpPr>
          <p:nvPr>
            <p:ph type="title"/>
          </p:nvPr>
        </p:nvSpPr>
        <p:spPr>
          <a:xfrm>
            <a:off x="-1" y="433115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Add a Score</a:t>
            </a:r>
            <a:endParaRPr sz="2400" dirty="0"/>
          </a:p>
        </p:txBody>
      </p:sp>
      <p:sp>
        <p:nvSpPr>
          <p:cNvPr id="608" name="Google Shape;608;p17"/>
          <p:cNvSpPr txBox="1"/>
          <p:nvPr/>
        </p:nvSpPr>
        <p:spPr>
          <a:xfrm>
            <a:off x="704917" y="1277739"/>
            <a:ext cx="3162166" cy="2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 points when you touch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7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7"/>
          <p:cNvSpPr/>
          <p:nvPr/>
        </p:nvSpPr>
        <p:spPr>
          <a:xfrm>
            <a:off x="1162048" y="1864867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7"/>
          <p:cNvSpPr/>
          <p:nvPr/>
        </p:nvSpPr>
        <p:spPr>
          <a:xfrm>
            <a:off x="1162048" y="1864871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7"/>
          <p:cNvSpPr/>
          <p:nvPr/>
        </p:nvSpPr>
        <p:spPr>
          <a:xfrm>
            <a:off x="1149350" y="3722743"/>
            <a:ext cx="2273287" cy="17144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7"/>
          <p:cNvSpPr/>
          <p:nvPr/>
        </p:nvSpPr>
        <p:spPr>
          <a:xfrm>
            <a:off x="1149350" y="372273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7"/>
          <p:cNvSpPr/>
          <p:nvPr/>
        </p:nvSpPr>
        <p:spPr>
          <a:xfrm>
            <a:off x="1162302" y="3736136"/>
            <a:ext cx="608991" cy="1310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7"/>
          <p:cNvSpPr/>
          <p:nvPr/>
        </p:nvSpPr>
        <p:spPr>
          <a:xfrm>
            <a:off x="1162302" y="373613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8"/>
          <p:cNvSpPr/>
          <p:nvPr/>
        </p:nvSpPr>
        <p:spPr>
          <a:xfrm>
            <a:off x="0" y="929132"/>
            <a:ext cx="4572000" cy="1877695"/>
          </a:xfrm>
          <a:custGeom>
            <a:avLst/>
            <a:gdLst/>
            <a:ahLst/>
            <a:cxnLst/>
            <a:rect l="l" t="t" r="r" b="b"/>
            <a:pathLst>
              <a:path w="4572000" h="1877695" extrusionOk="0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3" name="Google Shape;623;p18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8"/>
          <p:cNvSpPr/>
          <p:nvPr/>
        </p:nvSpPr>
        <p:spPr>
          <a:xfrm>
            <a:off x="0" y="2806700"/>
            <a:ext cx="4572000" cy="2193925"/>
          </a:xfrm>
          <a:custGeom>
            <a:avLst/>
            <a:gdLst/>
            <a:ahLst/>
            <a:cxnLst/>
            <a:rect l="l" t="t" r="r" b="b"/>
            <a:pathLst>
              <a:path w="4572000" h="2193925" extrusionOk="0">
                <a:moveTo>
                  <a:pt x="0" y="2193925"/>
                </a:moveTo>
                <a:lnTo>
                  <a:pt x="4572000" y="2193925"/>
                </a:lnTo>
                <a:lnTo>
                  <a:pt x="4572000" y="0"/>
                </a:lnTo>
                <a:lnTo>
                  <a:pt x="0" y="0"/>
                </a:lnTo>
                <a:lnTo>
                  <a:pt x="0" y="219392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8"/>
          <p:cNvSpPr/>
          <p:nvPr/>
        </p:nvSpPr>
        <p:spPr>
          <a:xfrm>
            <a:off x="0" y="27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Google Shape;626;p18"/>
          <p:cNvSpPr/>
          <p:nvPr/>
        </p:nvSpPr>
        <p:spPr>
          <a:xfrm>
            <a:off x="0" y="5000625"/>
            <a:ext cx="4572000" cy="1400175"/>
          </a:xfrm>
          <a:custGeom>
            <a:avLst/>
            <a:gdLst/>
            <a:ahLst/>
            <a:cxnLst/>
            <a:rect l="l" t="t" r="r" b="b"/>
            <a:pathLst>
              <a:path w="4572000" h="1400175" extrusionOk="0">
                <a:moveTo>
                  <a:pt x="0" y="1400175"/>
                </a:moveTo>
                <a:lnTo>
                  <a:pt x="4572000" y="1400175"/>
                </a:lnTo>
                <a:lnTo>
                  <a:pt x="4572000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18"/>
          <p:cNvSpPr/>
          <p:nvPr/>
        </p:nvSpPr>
        <p:spPr>
          <a:xfrm>
            <a:off x="0" y="498792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8"/>
          <p:cNvSpPr txBox="1"/>
          <p:nvPr/>
        </p:nvSpPr>
        <p:spPr>
          <a:xfrm>
            <a:off x="3060204" y="3497812"/>
            <a:ext cx="886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9" name="Google Shape;629;p18"/>
          <p:cNvSpPr txBox="1"/>
          <p:nvPr/>
        </p:nvSpPr>
        <p:spPr>
          <a:xfrm>
            <a:off x="515738" y="3880736"/>
            <a:ext cx="8083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1437322" y="3988227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 h="120000" extrusionOk="0">
                <a:moveTo>
                  <a:pt x="0" y="0"/>
                </a:moveTo>
                <a:lnTo>
                  <a:pt x="584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18"/>
          <p:cNvSpPr/>
          <p:nvPr/>
        </p:nvSpPr>
        <p:spPr>
          <a:xfrm>
            <a:off x="1599336" y="3188287"/>
            <a:ext cx="1373329" cy="15995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8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8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8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8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8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8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8" name="Google Shape;638;p18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9" name="Google Shape;639;p18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0" name="Google Shape;640;p18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1" name="Google Shape;641;p18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18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18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18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18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18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18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18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18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18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18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18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18"/>
          <p:cNvSpPr txBox="1"/>
          <p:nvPr/>
        </p:nvSpPr>
        <p:spPr>
          <a:xfrm>
            <a:off x="0" y="292165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/>
          </p:nvPr>
        </p:nvSpPr>
        <p:spPr>
          <a:xfrm>
            <a:off x="215899" y="200747"/>
            <a:ext cx="4356099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Add a Score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" name="Google Shape;656;p18"/>
          <p:cNvSpPr txBox="1"/>
          <p:nvPr/>
        </p:nvSpPr>
        <p:spPr>
          <a:xfrm>
            <a:off x="0" y="1040075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2994441" y="2275938"/>
            <a:ext cx="12769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8" name="Google Shape;658;p18"/>
          <p:cNvSpPr txBox="1"/>
          <p:nvPr/>
        </p:nvSpPr>
        <p:spPr>
          <a:xfrm>
            <a:off x="0" y="1360876"/>
            <a:ext cx="1284029" cy="14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" name="Google Shape;659;p18"/>
          <p:cNvSpPr txBox="1"/>
          <p:nvPr/>
        </p:nvSpPr>
        <p:spPr>
          <a:xfrm>
            <a:off x="323910" y="1696610"/>
            <a:ext cx="8712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1545958" y="1370926"/>
            <a:ext cx="1225550" cy="8636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18"/>
          <p:cNvSpPr/>
          <p:nvPr/>
        </p:nvSpPr>
        <p:spPr>
          <a:xfrm>
            <a:off x="1545958" y="1370926"/>
            <a:ext cx="1225550" cy="863600"/>
          </a:xfrm>
          <a:custGeom>
            <a:avLst/>
            <a:gdLst/>
            <a:ahLst/>
            <a:cxnLst/>
            <a:rect l="l" t="t" r="r" b="b"/>
            <a:pathLst>
              <a:path w="12255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1149350" y="863600"/>
                </a:lnTo>
                <a:lnTo>
                  <a:pt x="1193403" y="862409"/>
                </a:lnTo>
                <a:lnTo>
                  <a:pt x="1216025" y="854075"/>
                </a:lnTo>
                <a:lnTo>
                  <a:pt x="1224359" y="831453"/>
                </a:lnTo>
                <a:lnTo>
                  <a:pt x="1225550" y="787400"/>
                </a:lnTo>
                <a:lnTo>
                  <a:pt x="1225550" y="76200"/>
                </a:lnTo>
                <a:lnTo>
                  <a:pt x="1224359" y="32146"/>
                </a:lnTo>
                <a:lnTo>
                  <a:pt x="1216025" y="9525"/>
                </a:lnTo>
                <a:lnTo>
                  <a:pt x="1193403" y="1190"/>
                </a:lnTo>
                <a:lnTo>
                  <a:pt x="11493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18"/>
          <p:cNvSpPr/>
          <p:nvPr/>
        </p:nvSpPr>
        <p:spPr>
          <a:xfrm>
            <a:off x="1877250" y="1382370"/>
            <a:ext cx="736600" cy="139065"/>
          </a:xfrm>
          <a:custGeom>
            <a:avLst/>
            <a:gdLst/>
            <a:ahLst/>
            <a:cxnLst/>
            <a:rect l="l" t="t" r="r" b="b"/>
            <a:pathLst>
              <a:path w="736600" h="139065" extrusionOk="0">
                <a:moveTo>
                  <a:pt x="38100" y="0"/>
                </a:moveTo>
                <a:lnTo>
                  <a:pt x="16073" y="595"/>
                </a:lnTo>
                <a:lnTo>
                  <a:pt x="4762" y="4762"/>
                </a:lnTo>
                <a:lnTo>
                  <a:pt x="595" y="16073"/>
                </a:lnTo>
                <a:lnTo>
                  <a:pt x="0" y="38100"/>
                </a:lnTo>
                <a:lnTo>
                  <a:pt x="0" y="100838"/>
                </a:lnTo>
                <a:lnTo>
                  <a:pt x="595" y="122864"/>
                </a:lnTo>
                <a:lnTo>
                  <a:pt x="4762" y="134175"/>
                </a:lnTo>
                <a:lnTo>
                  <a:pt x="16073" y="138342"/>
                </a:lnTo>
                <a:lnTo>
                  <a:pt x="38100" y="138938"/>
                </a:lnTo>
                <a:lnTo>
                  <a:pt x="698500" y="138938"/>
                </a:lnTo>
                <a:lnTo>
                  <a:pt x="720526" y="138342"/>
                </a:lnTo>
                <a:lnTo>
                  <a:pt x="731837" y="134175"/>
                </a:lnTo>
                <a:lnTo>
                  <a:pt x="736004" y="122864"/>
                </a:lnTo>
                <a:lnTo>
                  <a:pt x="736600" y="100838"/>
                </a:lnTo>
                <a:lnTo>
                  <a:pt x="736600" y="38100"/>
                </a:lnTo>
                <a:lnTo>
                  <a:pt x="736004" y="16073"/>
                </a:lnTo>
                <a:lnTo>
                  <a:pt x="731837" y="4762"/>
                </a:lnTo>
                <a:lnTo>
                  <a:pt x="720526" y="595"/>
                </a:lnTo>
                <a:lnTo>
                  <a:pt x="698500" y="0"/>
                </a:lnTo>
                <a:lnTo>
                  <a:pt x="38100" y="0"/>
                </a:lnTo>
                <a:close/>
              </a:path>
            </a:pathLst>
          </a:custGeom>
          <a:noFill/>
          <a:ln w="12700" cap="flat" cmpd="sng">
            <a:solidFill>
              <a:srgbClr val="F78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18"/>
          <p:cNvSpPr/>
          <p:nvPr/>
        </p:nvSpPr>
        <p:spPr>
          <a:xfrm>
            <a:off x="1565147" y="1629079"/>
            <a:ext cx="269240" cy="261620"/>
          </a:xfrm>
          <a:custGeom>
            <a:avLst/>
            <a:gdLst/>
            <a:ahLst/>
            <a:cxnLst/>
            <a:rect l="l" t="t" r="r" b="b"/>
            <a:pathLst>
              <a:path w="269239" h="261619" extrusionOk="0">
                <a:moveTo>
                  <a:pt x="0" y="261188"/>
                </a:moveTo>
                <a:lnTo>
                  <a:pt x="269011" y="261188"/>
                </a:lnTo>
                <a:lnTo>
                  <a:pt x="269011" y="0"/>
                </a:lnTo>
                <a:lnTo>
                  <a:pt x="0" y="0"/>
                </a:lnTo>
                <a:lnTo>
                  <a:pt x="0" y="261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18"/>
          <p:cNvSpPr/>
          <p:nvPr/>
        </p:nvSpPr>
        <p:spPr>
          <a:xfrm>
            <a:off x="2539776" y="1434614"/>
            <a:ext cx="77063" cy="9146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18"/>
          <p:cNvSpPr/>
          <p:nvPr/>
        </p:nvSpPr>
        <p:spPr>
          <a:xfrm>
            <a:off x="1273543" y="144977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120000" extrusionOk="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18"/>
          <p:cNvSpPr/>
          <p:nvPr/>
        </p:nvSpPr>
        <p:spPr>
          <a:xfrm>
            <a:off x="2477579" y="3594275"/>
            <a:ext cx="572770" cy="0"/>
          </a:xfrm>
          <a:custGeom>
            <a:avLst/>
            <a:gdLst/>
            <a:ahLst/>
            <a:cxnLst/>
            <a:rect l="l" t="t" r="r" b="b"/>
            <a:pathLst>
              <a:path w="572769" h="120000" extrusionOk="0">
                <a:moveTo>
                  <a:pt x="572198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18"/>
          <p:cNvSpPr/>
          <p:nvPr/>
        </p:nvSpPr>
        <p:spPr>
          <a:xfrm>
            <a:off x="528438" y="3288399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18"/>
          <p:cNvSpPr txBox="1"/>
          <p:nvPr/>
        </p:nvSpPr>
        <p:spPr>
          <a:xfrm>
            <a:off x="666372" y="3669809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0" y="5175908"/>
            <a:ext cx="4571998" cy="3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525272" y="5486895"/>
            <a:ext cx="1044435" cy="30242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18"/>
          <p:cNvSpPr/>
          <p:nvPr/>
        </p:nvSpPr>
        <p:spPr>
          <a:xfrm>
            <a:off x="428594" y="5842000"/>
            <a:ext cx="1045721" cy="30632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18"/>
          <p:cNvSpPr/>
          <p:nvPr/>
        </p:nvSpPr>
        <p:spPr>
          <a:xfrm>
            <a:off x="3172458" y="1370926"/>
            <a:ext cx="869951" cy="8636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18"/>
          <p:cNvSpPr/>
          <p:nvPr/>
        </p:nvSpPr>
        <p:spPr>
          <a:xfrm>
            <a:off x="3172458" y="1370926"/>
            <a:ext cx="869950" cy="863600"/>
          </a:xfrm>
          <a:custGeom>
            <a:avLst/>
            <a:gdLst/>
            <a:ahLst/>
            <a:cxnLst/>
            <a:rect l="l" t="t" r="r" b="b"/>
            <a:pathLst>
              <a:path w="8699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793750" y="863600"/>
                </a:lnTo>
                <a:lnTo>
                  <a:pt x="837803" y="862409"/>
                </a:lnTo>
                <a:lnTo>
                  <a:pt x="860425" y="854075"/>
                </a:lnTo>
                <a:lnTo>
                  <a:pt x="868759" y="831453"/>
                </a:lnTo>
                <a:lnTo>
                  <a:pt x="869950" y="787400"/>
                </a:lnTo>
                <a:lnTo>
                  <a:pt x="869950" y="76200"/>
                </a:lnTo>
                <a:lnTo>
                  <a:pt x="868759" y="32146"/>
                </a:lnTo>
                <a:lnTo>
                  <a:pt x="860425" y="9525"/>
                </a:lnTo>
                <a:lnTo>
                  <a:pt x="837803" y="1190"/>
                </a:lnTo>
                <a:lnTo>
                  <a:pt x="7937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4" name="Google Shape;674;p18"/>
          <p:cNvSpPr/>
          <p:nvPr/>
        </p:nvSpPr>
        <p:spPr>
          <a:xfrm>
            <a:off x="3291078" y="169227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 h="120000" extrusionOk="0">
                <a:moveTo>
                  <a:pt x="0" y="0"/>
                </a:moveTo>
                <a:lnTo>
                  <a:pt x="201929" y="0"/>
                </a:lnTo>
              </a:path>
            </a:pathLst>
          </a:custGeom>
          <a:noFill/>
          <a:ln w="698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18"/>
          <p:cNvSpPr/>
          <p:nvPr/>
        </p:nvSpPr>
        <p:spPr>
          <a:xfrm>
            <a:off x="3930713" y="2125699"/>
            <a:ext cx="102565" cy="10669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18"/>
          <p:cNvSpPr/>
          <p:nvPr/>
        </p:nvSpPr>
        <p:spPr>
          <a:xfrm>
            <a:off x="3510173" y="1645152"/>
            <a:ext cx="0" cy="95250"/>
          </a:xfrm>
          <a:custGeom>
            <a:avLst/>
            <a:gdLst/>
            <a:ahLst/>
            <a:cxnLst/>
            <a:rect l="l" t="t" r="r" b="b"/>
            <a:pathLst>
              <a:path w="120000" h="95250" extrusionOk="0">
                <a:moveTo>
                  <a:pt x="0" y="0"/>
                </a:moveTo>
                <a:lnTo>
                  <a:pt x="0" y="94805"/>
                </a:lnTo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18"/>
          <p:cNvSpPr txBox="1"/>
          <p:nvPr/>
        </p:nvSpPr>
        <p:spPr>
          <a:xfrm>
            <a:off x="3181983" y="1629119"/>
            <a:ext cx="8509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8"/>
          <p:cNvSpPr/>
          <p:nvPr/>
        </p:nvSpPr>
        <p:spPr>
          <a:xfrm>
            <a:off x="1191724" y="1515692"/>
            <a:ext cx="692150" cy="299720"/>
          </a:xfrm>
          <a:custGeom>
            <a:avLst/>
            <a:gdLst/>
            <a:ahLst/>
            <a:cxnLst/>
            <a:rect l="l" t="t" r="r" b="b"/>
            <a:pathLst>
              <a:path w="692150" h="299719" extrusionOk="0">
                <a:moveTo>
                  <a:pt x="0" y="299377"/>
                </a:moveTo>
                <a:lnTo>
                  <a:pt x="607555" y="299377"/>
                </a:lnTo>
                <a:lnTo>
                  <a:pt x="69193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18"/>
          <p:cNvSpPr/>
          <p:nvPr/>
        </p:nvSpPr>
        <p:spPr>
          <a:xfrm>
            <a:off x="1501139" y="3601895"/>
            <a:ext cx="264160" cy="590550"/>
          </a:xfrm>
          <a:custGeom>
            <a:avLst/>
            <a:gdLst/>
            <a:ahLst/>
            <a:cxnLst/>
            <a:rect l="l" t="t" r="r" b="b"/>
            <a:pathLst>
              <a:path w="264160" h="590550" extrusionOk="0">
                <a:moveTo>
                  <a:pt x="129540" y="0"/>
                </a:moveTo>
                <a:lnTo>
                  <a:pt x="0" y="0"/>
                </a:lnTo>
                <a:lnTo>
                  <a:pt x="0" y="590372"/>
                </a:lnTo>
                <a:lnTo>
                  <a:pt x="264160" y="59037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680" name="Google Shape;680;p18"/>
          <p:cNvCxnSpPr/>
          <p:nvPr/>
        </p:nvCxnSpPr>
        <p:spPr>
          <a:xfrm>
            <a:off x="2760650" y="4186250"/>
            <a:ext cx="314400" cy="480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27D39F-81E7-4A40-8956-641D182F985E}"/>
              </a:ext>
            </a:extLst>
          </p:cNvPr>
          <p:cNvSpPr txBox="1"/>
          <p:nvPr/>
        </p:nvSpPr>
        <p:spPr>
          <a:xfrm>
            <a:off x="2994441" y="4084559"/>
            <a:ext cx="12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 this block to increase</a:t>
            </a:r>
            <a:r>
              <a:rPr lang="en-US" sz="900" b="1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score.</a:t>
            </a:r>
          </a:p>
        </p:txBody>
      </p:sp>
      <p:sp>
        <p:nvSpPr>
          <p:cNvPr id="62" name="Google Shape;669;p18">
            <a:extLst>
              <a:ext uri="{FF2B5EF4-FFF2-40B4-BE49-F238E27FC236}">
                <a16:creationId xmlns:a16="http://schemas.microsoft.com/office/drawing/2014/main" id="{54ABBC87-DCA5-8448-BC32-00B47CDF5053}"/>
              </a:ext>
            </a:extLst>
          </p:cNvPr>
          <p:cNvSpPr txBox="1"/>
          <p:nvPr/>
        </p:nvSpPr>
        <p:spPr>
          <a:xfrm>
            <a:off x="1578343" y="5406613"/>
            <a:ext cx="2693035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reset the score to zero.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change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increase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19"/>
          <p:cNvSpPr txBox="1"/>
          <p:nvPr/>
        </p:nvSpPr>
        <p:spPr>
          <a:xfrm>
            <a:off x="698500" y="5927725"/>
            <a:ext cx="119126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Google Shape;690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1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1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1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1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1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1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1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1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1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1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1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1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1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1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1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2" name="Google Shape;712;p1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3" name="Google Shape;713;p1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4" name="Google Shape;714;p1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1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1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1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9" name="Google Shape;719;p19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Level Up!</a:t>
            </a:r>
            <a:endParaRPr sz="2400" dirty="0"/>
          </a:p>
        </p:txBody>
      </p:sp>
      <p:sp>
        <p:nvSpPr>
          <p:cNvPr id="720" name="Google Shape;720;p19"/>
          <p:cNvSpPr txBox="1"/>
          <p:nvPr/>
        </p:nvSpPr>
        <p:spPr>
          <a:xfrm>
            <a:off x="641343" y="1263650"/>
            <a:ext cx="3289299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next level.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1149350" y="18773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19"/>
          <p:cNvSpPr/>
          <p:nvPr/>
        </p:nvSpPr>
        <p:spPr>
          <a:xfrm>
            <a:off x="1149350" y="18773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19"/>
          <p:cNvSpPr/>
          <p:nvPr/>
        </p:nvSpPr>
        <p:spPr>
          <a:xfrm>
            <a:off x="1161540" y="1890014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19"/>
          <p:cNvSpPr/>
          <p:nvPr/>
        </p:nvSpPr>
        <p:spPr>
          <a:xfrm>
            <a:off x="1161540" y="1890017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19"/>
          <p:cNvSpPr/>
          <p:nvPr/>
        </p:nvSpPr>
        <p:spPr>
          <a:xfrm>
            <a:off x="1149350" y="3744340"/>
            <a:ext cx="2273286" cy="17125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19"/>
          <p:cNvSpPr/>
          <p:nvPr/>
        </p:nvSpPr>
        <p:spPr>
          <a:xfrm>
            <a:off x="1149350" y="374434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19"/>
          <p:cNvSpPr/>
          <p:nvPr/>
        </p:nvSpPr>
        <p:spPr>
          <a:xfrm>
            <a:off x="1162048" y="3757676"/>
            <a:ext cx="608991" cy="1310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19"/>
          <p:cNvSpPr/>
          <p:nvPr/>
        </p:nvSpPr>
        <p:spPr>
          <a:xfrm>
            <a:off x="1162048" y="375767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0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0"/>
          <p:cNvSpPr/>
          <p:nvPr/>
        </p:nvSpPr>
        <p:spPr>
          <a:xfrm>
            <a:off x="0" y="929132"/>
            <a:ext cx="4572000" cy="1582420"/>
          </a:xfrm>
          <a:custGeom>
            <a:avLst/>
            <a:gdLst/>
            <a:ahLst/>
            <a:cxnLst/>
            <a:rect l="l" t="t" r="r" b="b"/>
            <a:pathLst>
              <a:path w="4572000" h="1582420" extrusionOk="0">
                <a:moveTo>
                  <a:pt x="0" y="1582140"/>
                </a:moveTo>
                <a:lnTo>
                  <a:pt x="4572000" y="1582140"/>
                </a:lnTo>
                <a:lnTo>
                  <a:pt x="4572000" y="0"/>
                </a:lnTo>
                <a:lnTo>
                  <a:pt x="0" y="0"/>
                </a:lnTo>
                <a:lnTo>
                  <a:pt x="0" y="158214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0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0"/>
          <p:cNvSpPr/>
          <p:nvPr/>
        </p:nvSpPr>
        <p:spPr>
          <a:xfrm>
            <a:off x="0" y="2511272"/>
            <a:ext cx="4572000" cy="2947035"/>
          </a:xfrm>
          <a:custGeom>
            <a:avLst/>
            <a:gdLst/>
            <a:ahLst/>
            <a:cxnLst/>
            <a:rect l="l" t="t" r="r" b="b"/>
            <a:pathLst>
              <a:path w="4572000" h="2947035" extrusionOk="0">
                <a:moveTo>
                  <a:pt x="0" y="2946577"/>
                </a:moveTo>
                <a:lnTo>
                  <a:pt x="4572000" y="2946577"/>
                </a:lnTo>
                <a:lnTo>
                  <a:pt x="4572000" y="0"/>
                </a:lnTo>
                <a:lnTo>
                  <a:pt x="0" y="0"/>
                </a:lnTo>
                <a:lnTo>
                  <a:pt x="0" y="294657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0"/>
          <p:cNvSpPr/>
          <p:nvPr/>
        </p:nvSpPr>
        <p:spPr>
          <a:xfrm>
            <a:off x="0" y="249857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20"/>
          <p:cNvSpPr/>
          <p:nvPr/>
        </p:nvSpPr>
        <p:spPr>
          <a:xfrm>
            <a:off x="1586344" y="2977565"/>
            <a:ext cx="1318171" cy="1119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0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0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20"/>
          <p:cNvSpPr/>
          <p:nvPr/>
        </p:nvSpPr>
        <p:spPr>
          <a:xfrm>
            <a:off x="1595819" y="4522050"/>
            <a:ext cx="1544903" cy="6197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0"/>
          <p:cNvSpPr/>
          <p:nvPr/>
        </p:nvSpPr>
        <p:spPr>
          <a:xfrm>
            <a:off x="2669936" y="1344634"/>
            <a:ext cx="0" cy="977900"/>
          </a:xfrm>
          <a:custGeom>
            <a:avLst/>
            <a:gdLst/>
            <a:ahLst/>
            <a:cxnLst/>
            <a:rect l="l" t="t" r="r" b="b"/>
            <a:pathLst>
              <a:path w="120000" h="977900" extrusionOk="0">
                <a:moveTo>
                  <a:pt x="0" y="0"/>
                </a:moveTo>
                <a:lnTo>
                  <a:pt x="0" y="9779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20"/>
          <p:cNvSpPr/>
          <p:nvPr/>
        </p:nvSpPr>
        <p:spPr>
          <a:xfrm>
            <a:off x="298450" y="3556000"/>
            <a:ext cx="1219200" cy="1181100"/>
          </a:xfrm>
          <a:custGeom>
            <a:avLst/>
            <a:gdLst/>
            <a:ahLst/>
            <a:cxnLst/>
            <a:rect l="l" t="t" r="r" b="b"/>
            <a:pathLst>
              <a:path w="1219200" h="1181100" extrusionOk="0">
                <a:moveTo>
                  <a:pt x="11430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104900"/>
                </a:lnTo>
                <a:lnTo>
                  <a:pt x="1190" y="1148953"/>
                </a:lnTo>
                <a:lnTo>
                  <a:pt x="9525" y="1171575"/>
                </a:lnTo>
                <a:lnTo>
                  <a:pt x="32146" y="1179909"/>
                </a:lnTo>
                <a:lnTo>
                  <a:pt x="76200" y="1181100"/>
                </a:lnTo>
                <a:lnTo>
                  <a:pt x="1143000" y="1181100"/>
                </a:lnTo>
                <a:lnTo>
                  <a:pt x="1187053" y="1179909"/>
                </a:lnTo>
                <a:lnTo>
                  <a:pt x="1209675" y="1171575"/>
                </a:lnTo>
                <a:lnTo>
                  <a:pt x="1218009" y="1148953"/>
                </a:lnTo>
                <a:lnTo>
                  <a:pt x="1219200" y="1104900"/>
                </a:lnTo>
                <a:lnTo>
                  <a:pt x="1219200" y="76200"/>
                </a:lnTo>
                <a:lnTo>
                  <a:pt x="1218009" y="32146"/>
                </a:lnTo>
                <a:lnTo>
                  <a:pt x="1209675" y="9525"/>
                </a:lnTo>
                <a:lnTo>
                  <a:pt x="1187053" y="1190"/>
                </a:lnTo>
                <a:lnTo>
                  <a:pt x="11430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0"/>
          <p:cNvSpPr/>
          <p:nvPr/>
        </p:nvSpPr>
        <p:spPr>
          <a:xfrm>
            <a:off x="408341" y="3605446"/>
            <a:ext cx="747587" cy="35762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0"/>
          <p:cNvSpPr txBox="1"/>
          <p:nvPr/>
        </p:nvSpPr>
        <p:spPr>
          <a:xfrm>
            <a:off x="349250" y="4012575"/>
            <a:ext cx="108712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Operators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0"/>
          <p:cNvSpPr/>
          <p:nvPr/>
        </p:nvSpPr>
        <p:spPr>
          <a:xfrm>
            <a:off x="796447" y="3674703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120000" extrusionOk="0">
                <a:moveTo>
                  <a:pt x="0" y="0"/>
                </a:moveTo>
                <a:lnTo>
                  <a:pt x="825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8" name="Google Shape;748;p2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9" name="Google Shape;749;p2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2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2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2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2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2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8" name="Google Shape;758;p2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1" name="Google Shape;761;p2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4" name="Google Shape;764;p2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6" name="Google Shape;766;p2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7" name="Google Shape;767;p2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/>
          </p:nvPr>
        </p:nvSpPr>
        <p:spPr>
          <a:xfrm>
            <a:off x="215900" y="169924"/>
            <a:ext cx="4356100" cy="63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Level Up!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9" name="Google Shape;769;p20"/>
          <p:cNvSpPr txBox="1"/>
          <p:nvPr/>
        </p:nvSpPr>
        <p:spPr>
          <a:xfrm>
            <a:off x="0" y="1037739"/>
            <a:ext cx="4571993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0" name="Google Shape;770;p20"/>
          <p:cNvSpPr txBox="1"/>
          <p:nvPr/>
        </p:nvSpPr>
        <p:spPr>
          <a:xfrm>
            <a:off x="0" y="2629070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127325" y="1924764"/>
            <a:ext cx="130958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backdrop,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4" name="Google Shape;774;p20"/>
          <p:cNvSpPr txBox="1"/>
          <p:nvPr/>
        </p:nvSpPr>
        <p:spPr>
          <a:xfrm>
            <a:off x="3085111" y="3315295"/>
            <a:ext cx="8985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first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2776220" y="3427469"/>
            <a:ext cx="304165" cy="1270"/>
          </a:xfrm>
          <a:custGeom>
            <a:avLst/>
            <a:gdLst/>
            <a:ahLst/>
            <a:cxnLst/>
            <a:rect l="l" t="t" r="r" b="b"/>
            <a:pathLst>
              <a:path w="304164" h="1270" extrusionOk="0">
                <a:moveTo>
                  <a:pt x="-6350" y="457"/>
                </a:moveTo>
                <a:lnTo>
                  <a:pt x="310159" y="457"/>
                </a:lnTo>
              </a:path>
            </a:pathLst>
          </a:custGeom>
          <a:noFill/>
          <a:ln w="136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0"/>
          <p:cNvSpPr txBox="1"/>
          <p:nvPr/>
        </p:nvSpPr>
        <p:spPr>
          <a:xfrm>
            <a:off x="3085111" y="3801433"/>
            <a:ext cx="111125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to switch to.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2784947" y="3908906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 h="120000" extrusionOk="0">
                <a:moveTo>
                  <a:pt x="295084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0"/>
          <p:cNvSpPr/>
          <p:nvPr/>
        </p:nvSpPr>
        <p:spPr>
          <a:xfrm>
            <a:off x="705125" y="2977564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0"/>
          <p:cNvSpPr txBox="1"/>
          <p:nvPr/>
        </p:nvSpPr>
        <p:spPr>
          <a:xfrm>
            <a:off x="843060" y="3358974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2316479" y="5019266"/>
            <a:ext cx="766445" cy="133985"/>
          </a:xfrm>
          <a:custGeom>
            <a:avLst/>
            <a:gdLst/>
            <a:ahLst/>
            <a:cxnLst/>
            <a:rect l="l" t="t" r="r" b="b"/>
            <a:pathLst>
              <a:path w="766444" h="133985" extrusionOk="0">
                <a:moveTo>
                  <a:pt x="0" y="0"/>
                </a:moveTo>
                <a:lnTo>
                  <a:pt x="0" y="133603"/>
                </a:lnTo>
                <a:lnTo>
                  <a:pt x="766406" y="13360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0"/>
          <p:cNvSpPr/>
          <p:nvPr/>
        </p:nvSpPr>
        <p:spPr>
          <a:xfrm>
            <a:off x="3143825" y="1420447"/>
            <a:ext cx="731520" cy="7141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0"/>
          <p:cNvSpPr txBox="1"/>
          <p:nvPr/>
        </p:nvSpPr>
        <p:spPr>
          <a:xfrm>
            <a:off x="3076023" y="1911861"/>
            <a:ext cx="86868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25" rIns="0" bIns="0" anchor="t" anchorCtr="0">
            <a:noAutofit/>
          </a:bodyPr>
          <a:lstStyle/>
          <a:p>
            <a:pPr marL="654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Robot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640954" y="1429969"/>
            <a:ext cx="712990" cy="69506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0"/>
          <p:cNvSpPr/>
          <p:nvPr/>
        </p:nvSpPr>
        <p:spPr>
          <a:xfrm>
            <a:off x="1640964" y="1429972"/>
            <a:ext cx="713105" cy="695325"/>
          </a:xfrm>
          <a:custGeom>
            <a:avLst/>
            <a:gdLst/>
            <a:ahLst/>
            <a:cxnLst/>
            <a:rect l="l" t="t" r="r" b="b"/>
            <a:pathLst>
              <a:path w="713105" h="6953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18858"/>
                </a:lnTo>
                <a:lnTo>
                  <a:pt x="1190" y="662911"/>
                </a:lnTo>
                <a:lnTo>
                  <a:pt x="9525" y="685533"/>
                </a:lnTo>
                <a:lnTo>
                  <a:pt x="32146" y="693867"/>
                </a:lnTo>
                <a:lnTo>
                  <a:pt x="76200" y="695058"/>
                </a:lnTo>
                <a:lnTo>
                  <a:pt x="636778" y="695058"/>
                </a:lnTo>
                <a:lnTo>
                  <a:pt x="680831" y="693867"/>
                </a:lnTo>
                <a:lnTo>
                  <a:pt x="703453" y="685533"/>
                </a:lnTo>
                <a:lnTo>
                  <a:pt x="711787" y="662911"/>
                </a:lnTo>
                <a:lnTo>
                  <a:pt x="712978" y="618858"/>
                </a:lnTo>
                <a:lnTo>
                  <a:pt x="712978" y="76200"/>
                </a:lnTo>
                <a:lnTo>
                  <a:pt x="711787" y="32146"/>
                </a:lnTo>
                <a:lnTo>
                  <a:pt x="703453" y="9525"/>
                </a:lnTo>
                <a:lnTo>
                  <a:pt x="680831" y="1190"/>
                </a:lnTo>
                <a:lnTo>
                  <a:pt x="63677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0"/>
          <p:cNvSpPr txBox="1"/>
          <p:nvPr/>
        </p:nvSpPr>
        <p:spPr>
          <a:xfrm>
            <a:off x="1768855" y="1917217"/>
            <a:ext cx="457200" cy="189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679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3073314" y="5808662"/>
            <a:ext cx="488442" cy="26035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0"/>
          <p:cNvSpPr/>
          <p:nvPr/>
        </p:nvSpPr>
        <p:spPr>
          <a:xfrm>
            <a:off x="3073314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0"/>
          <p:cNvSpPr/>
          <p:nvPr/>
        </p:nvSpPr>
        <p:spPr>
          <a:xfrm>
            <a:off x="2875184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628;p18">
            <a:extLst>
              <a:ext uri="{FF2B5EF4-FFF2-40B4-BE49-F238E27FC236}">
                <a16:creationId xmlns:a16="http://schemas.microsoft.com/office/drawing/2014/main" id="{BA905615-DA25-8A4D-A4AD-4C8B01C8A2D4}"/>
              </a:ext>
            </a:extLst>
          </p:cNvPr>
          <p:cNvSpPr txBox="1"/>
          <p:nvPr/>
        </p:nvSpPr>
        <p:spPr>
          <a:xfrm>
            <a:off x="3124973" y="5063383"/>
            <a:ext cx="1071388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" name="Google Shape;628;p18">
            <a:extLst>
              <a:ext uri="{FF2B5EF4-FFF2-40B4-BE49-F238E27FC236}">
                <a16:creationId xmlns:a16="http://schemas.microsoft.com/office/drawing/2014/main" id="{5E587A03-4DCA-1540-880C-7F08E9D835FE}"/>
              </a:ext>
            </a:extLst>
          </p:cNvPr>
          <p:cNvSpPr txBox="1"/>
          <p:nvPr/>
        </p:nvSpPr>
        <p:spPr>
          <a:xfrm>
            <a:off x="247170" y="5839717"/>
            <a:ext cx="2591092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 the game!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" name="Google Shape;628;p18">
            <a:extLst>
              <a:ext uri="{FF2B5EF4-FFF2-40B4-BE49-F238E27FC236}">
                <a16:creationId xmlns:a16="http://schemas.microsoft.com/office/drawing/2014/main" id="{3CB6BC09-1336-584D-94E7-BDE19910339C}"/>
              </a:ext>
            </a:extLst>
          </p:cNvPr>
          <p:cNvSpPr txBox="1"/>
          <p:nvPr/>
        </p:nvSpPr>
        <p:spPr>
          <a:xfrm>
            <a:off x="-1" y="5519186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0E3FA4F-206A-4A56-8E24-EC7F0899799B}"/>
              </a:ext>
            </a:extLst>
          </p:cNvPr>
          <p:cNvGrpSpPr/>
          <p:nvPr/>
        </p:nvGrpSpPr>
        <p:grpSpPr>
          <a:xfrm>
            <a:off x="683593" y="1423990"/>
            <a:ext cx="418434" cy="412750"/>
            <a:chOff x="1082678" y="1476917"/>
            <a:chExt cx="418434" cy="41275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AC08C341-8438-447A-9899-BB150E17DB9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9DB1C620-9CC3-43F2-AE7F-591F6026D1C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5" name="Google Shape;79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21"/>
          <p:cNvSpPr txBox="1"/>
          <p:nvPr/>
        </p:nvSpPr>
        <p:spPr>
          <a:xfrm>
            <a:off x="698500" y="5927725"/>
            <a:ext cx="128270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7" name="Google Shape;797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1" name="Google Shape;801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2" name="Google Shape;802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3" name="Google Shape;803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4" name="Google Shape;804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5" name="Google Shape;805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6" name="Google Shape;806;p2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1999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Victory Message</a:t>
            </a:r>
            <a:endParaRPr sz="2400"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1162048" y="1146022"/>
            <a:ext cx="22504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a message when you go to the next level.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0" name="Google Shape;830;p2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2" name="Google Shape;832;p21"/>
          <p:cNvSpPr/>
          <p:nvPr/>
        </p:nvSpPr>
        <p:spPr>
          <a:xfrm>
            <a:off x="1162048" y="1877060"/>
            <a:ext cx="608991" cy="1310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3" name="Google Shape;833;p21"/>
          <p:cNvSpPr/>
          <p:nvPr/>
        </p:nvSpPr>
        <p:spPr>
          <a:xfrm>
            <a:off x="1162048" y="1877063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21"/>
          <p:cNvSpPr/>
          <p:nvPr/>
        </p:nvSpPr>
        <p:spPr>
          <a:xfrm>
            <a:off x="1149350" y="3742436"/>
            <a:ext cx="2273287" cy="171449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1"/>
          <p:cNvSpPr/>
          <p:nvPr/>
        </p:nvSpPr>
        <p:spPr>
          <a:xfrm>
            <a:off x="1149350" y="3742435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1"/>
          <p:cNvSpPr/>
          <p:nvPr/>
        </p:nvSpPr>
        <p:spPr>
          <a:xfrm>
            <a:off x="1162048" y="3755174"/>
            <a:ext cx="608991" cy="1310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1"/>
          <p:cNvSpPr/>
          <p:nvPr/>
        </p:nvSpPr>
        <p:spPr>
          <a:xfrm>
            <a:off x="1162048" y="375518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2"/>
          <p:cNvSpPr/>
          <p:nvPr/>
        </p:nvSpPr>
        <p:spPr>
          <a:xfrm>
            <a:off x="0" y="929132"/>
            <a:ext cx="4572000" cy="2007235"/>
          </a:xfrm>
          <a:custGeom>
            <a:avLst/>
            <a:gdLst/>
            <a:ahLst/>
            <a:cxnLst/>
            <a:rect l="l" t="t" r="r" b="b"/>
            <a:pathLst>
              <a:path w="4572000" h="2007235" extrusionOk="0">
                <a:moveTo>
                  <a:pt x="0" y="2006638"/>
                </a:moveTo>
                <a:lnTo>
                  <a:pt x="4572000" y="2006638"/>
                </a:lnTo>
                <a:lnTo>
                  <a:pt x="4572000" y="0"/>
                </a:lnTo>
                <a:lnTo>
                  <a:pt x="0" y="0"/>
                </a:lnTo>
                <a:lnTo>
                  <a:pt x="0" y="200663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Google Shape;844;p22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22"/>
          <p:cNvSpPr/>
          <p:nvPr/>
        </p:nvSpPr>
        <p:spPr>
          <a:xfrm>
            <a:off x="0" y="2935770"/>
            <a:ext cx="4572000" cy="2522220"/>
          </a:xfrm>
          <a:custGeom>
            <a:avLst/>
            <a:gdLst/>
            <a:ahLst/>
            <a:cxnLst/>
            <a:rect l="l" t="t" r="r" b="b"/>
            <a:pathLst>
              <a:path w="4572000" h="2522220" extrusionOk="0">
                <a:moveTo>
                  <a:pt x="0" y="2522080"/>
                </a:moveTo>
                <a:lnTo>
                  <a:pt x="4572000" y="2522080"/>
                </a:lnTo>
                <a:lnTo>
                  <a:pt x="4572000" y="0"/>
                </a:lnTo>
                <a:lnTo>
                  <a:pt x="0" y="0"/>
                </a:lnTo>
                <a:lnTo>
                  <a:pt x="0" y="25220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22"/>
          <p:cNvSpPr/>
          <p:nvPr/>
        </p:nvSpPr>
        <p:spPr>
          <a:xfrm>
            <a:off x="0" y="292305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7" name="Google Shape;847;p22"/>
          <p:cNvSpPr/>
          <p:nvPr/>
        </p:nvSpPr>
        <p:spPr>
          <a:xfrm>
            <a:off x="1233081" y="3397275"/>
            <a:ext cx="772500" cy="6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22"/>
          <p:cNvSpPr/>
          <p:nvPr/>
        </p:nvSpPr>
        <p:spPr>
          <a:xfrm>
            <a:off x="2634360" y="1824761"/>
            <a:ext cx="1068571" cy="4950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2"/>
          <p:cNvSpPr/>
          <p:nvPr/>
        </p:nvSpPr>
        <p:spPr>
          <a:xfrm>
            <a:off x="2634367" y="1824761"/>
            <a:ext cx="1068705" cy="495300"/>
          </a:xfrm>
          <a:custGeom>
            <a:avLst/>
            <a:gdLst/>
            <a:ahLst/>
            <a:cxnLst/>
            <a:rect l="l" t="t" r="r" b="b"/>
            <a:pathLst>
              <a:path w="1068704" h="4953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8845"/>
                </a:lnTo>
                <a:lnTo>
                  <a:pt x="1190" y="462899"/>
                </a:lnTo>
                <a:lnTo>
                  <a:pt x="9525" y="485520"/>
                </a:lnTo>
                <a:lnTo>
                  <a:pt x="32146" y="493855"/>
                </a:lnTo>
                <a:lnTo>
                  <a:pt x="76200" y="495045"/>
                </a:lnTo>
                <a:lnTo>
                  <a:pt x="992365" y="495045"/>
                </a:lnTo>
                <a:lnTo>
                  <a:pt x="1036418" y="493855"/>
                </a:lnTo>
                <a:lnTo>
                  <a:pt x="1059040" y="485520"/>
                </a:lnTo>
                <a:lnTo>
                  <a:pt x="1067374" y="462899"/>
                </a:lnTo>
                <a:lnTo>
                  <a:pt x="1068565" y="418845"/>
                </a:lnTo>
                <a:lnTo>
                  <a:pt x="1068565" y="76200"/>
                </a:lnTo>
                <a:lnTo>
                  <a:pt x="1067374" y="32146"/>
                </a:lnTo>
                <a:lnTo>
                  <a:pt x="1059040" y="9525"/>
                </a:lnTo>
                <a:lnTo>
                  <a:pt x="1036418" y="1190"/>
                </a:lnTo>
                <a:lnTo>
                  <a:pt x="992365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22"/>
          <p:cNvSpPr txBox="1"/>
          <p:nvPr/>
        </p:nvSpPr>
        <p:spPr>
          <a:xfrm>
            <a:off x="2569724" y="2435296"/>
            <a:ext cx="12630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229050" y="4180789"/>
            <a:ext cx="1720200" cy="1179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Google Shape;852;p22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2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4" name="Google Shape;854;p22"/>
          <p:cNvSpPr txBox="1"/>
          <p:nvPr/>
        </p:nvSpPr>
        <p:spPr>
          <a:xfrm>
            <a:off x="302150" y="5862371"/>
            <a:ext cx="2536112" cy="19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play your game.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3098501" y="5808662"/>
            <a:ext cx="488441" cy="260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2"/>
          <p:cNvSpPr/>
          <p:nvPr/>
        </p:nvSpPr>
        <p:spPr>
          <a:xfrm>
            <a:off x="3098501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7" name="Google Shape;857;p22"/>
          <p:cNvSpPr/>
          <p:nvPr/>
        </p:nvSpPr>
        <p:spPr>
          <a:xfrm>
            <a:off x="2900370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1" name="Google Shape;861;p2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2" name="Google Shape;862;p2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5" name="Google Shape;865;p2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6" name="Google Shape;866;p2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7" name="Google Shape;867;p2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8" name="Google Shape;868;p2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9" name="Google Shape;869;p2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/>
          </p:nvPr>
        </p:nvSpPr>
        <p:spPr>
          <a:xfrm>
            <a:off x="215899" y="211032"/>
            <a:ext cx="4356099" cy="68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Victory Message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0" name="Google Shape;880;p22"/>
          <p:cNvSpPr txBox="1"/>
          <p:nvPr/>
        </p:nvSpPr>
        <p:spPr>
          <a:xfrm>
            <a:off x="0" y="1037739"/>
            <a:ext cx="4572000" cy="28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1" name="Google Shape;881;p22"/>
          <p:cNvSpPr txBox="1"/>
          <p:nvPr/>
        </p:nvSpPr>
        <p:spPr>
          <a:xfrm>
            <a:off x="0" y="3048170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2" name="Google Shape;882;p22"/>
          <p:cNvSpPr txBox="1"/>
          <p:nvPr/>
        </p:nvSpPr>
        <p:spPr>
          <a:xfrm>
            <a:off x="2087290" y="3773486"/>
            <a:ext cx="2484707" cy="21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Hide the message at the beginning.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3" name="Google Shape;883;p22"/>
          <p:cNvSpPr/>
          <p:nvPr/>
        </p:nvSpPr>
        <p:spPr>
          <a:xfrm>
            <a:off x="1564391" y="3859018"/>
            <a:ext cx="502919" cy="0"/>
          </a:xfrm>
          <a:custGeom>
            <a:avLst/>
            <a:gdLst/>
            <a:ahLst/>
            <a:cxnLst/>
            <a:rect l="l" t="t" r="r" b="b"/>
            <a:pathLst>
              <a:path w="502919" h="120000" extrusionOk="0">
                <a:moveTo>
                  <a:pt x="502767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2"/>
          <p:cNvSpPr/>
          <p:nvPr/>
        </p:nvSpPr>
        <p:spPr>
          <a:xfrm>
            <a:off x="589639" y="3579609"/>
            <a:ext cx="484068" cy="1595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2"/>
          <p:cNvSpPr txBox="1"/>
          <p:nvPr/>
        </p:nvSpPr>
        <p:spPr>
          <a:xfrm>
            <a:off x="611884" y="3764281"/>
            <a:ext cx="440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8" name="Google Shape;888;p22"/>
          <p:cNvSpPr txBox="1"/>
          <p:nvPr/>
        </p:nvSpPr>
        <p:spPr>
          <a:xfrm>
            <a:off x="739491" y="2435296"/>
            <a:ext cx="11176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9" name="Google Shape;889;p22"/>
          <p:cNvSpPr/>
          <p:nvPr/>
        </p:nvSpPr>
        <p:spPr>
          <a:xfrm>
            <a:off x="736600" y="1346123"/>
            <a:ext cx="705801" cy="10502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2"/>
          <p:cNvSpPr/>
          <p:nvPr/>
        </p:nvSpPr>
        <p:spPr>
          <a:xfrm>
            <a:off x="1350737" y="1844254"/>
            <a:ext cx="102565" cy="11433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2" name="Google Shape;892;p22"/>
          <p:cNvSpPr/>
          <p:nvPr/>
        </p:nvSpPr>
        <p:spPr>
          <a:xfrm>
            <a:off x="1581150" y="4665365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3" name="Google Shape;893;p22"/>
          <p:cNvSpPr txBox="1"/>
          <p:nvPr/>
        </p:nvSpPr>
        <p:spPr>
          <a:xfrm>
            <a:off x="1751950" y="4599550"/>
            <a:ext cx="13905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the message.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628;p18">
            <a:extLst>
              <a:ext uri="{FF2B5EF4-FFF2-40B4-BE49-F238E27FC236}">
                <a16:creationId xmlns:a16="http://schemas.microsoft.com/office/drawing/2014/main" id="{E251481F-9357-544D-9AF1-BE2005B0C83B}"/>
              </a:ext>
            </a:extLst>
          </p:cNvPr>
          <p:cNvSpPr txBox="1"/>
          <p:nvPr/>
        </p:nvSpPr>
        <p:spPr>
          <a:xfrm>
            <a:off x="3150589" y="4269038"/>
            <a:ext cx="1283603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for the next level.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892;p22">
            <a:extLst>
              <a:ext uri="{FF2B5EF4-FFF2-40B4-BE49-F238E27FC236}">
                <a16:creationId xmlns:a16="http://schemas.microsoft.com/office/drawing/2014/main" id="{1B4A6391-0205-914D-83D3-C949D32B61A0}"/>
              </a:ext>
            </a:extLst>
          </p:cNvPr>
          <p:cNvSpPr/>
          <p:nvPr/>
        </p:nvSpPr>
        <p:spPr>
          <a:xfrm>
            <a:off x="2900370" y="4428151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628;p18">
            <a:extLst>
              <a:ext uri="{FF2B5EF4-FFF2-40B4-BE49-F238E27FC236}">
                <a16:creationId xmlns:a16="http://schemas.microsoft.com/office/drawing/2014/main" id="{0BCFBD9D-5368-1E4F-96DB-E0310D5D218B}"/>
              </a:ext>
            </a:extLst>
          </p:cNvPr>
          <p:cNvSpPr txBox="1"/>
          <p:nvPr/>
        </p:nvSpPr>
        <p:spPr>
          <a:xfrm>
            <a:off x="0" y="5519186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" name="Google Shape;880;p22">
            <a:extLst>
              <a:ext uri="{FF2B5EF4-FFF2-40B4-BE49-F238E27FC236}">
                <a16:creationId xmlns:a16="http://schemas.microsoft.com/office/drawing/2014/main" id="{764F30D1-7A35-4ED7-B1D4-1BD9902F624B}"/>
              </a:ext>
            </a:extLst>
          </p:cNvPr>
          <p:cNvSpPr txBox="1"/>
          <p:nvPr/>
        </p:nvSpPr>
        <p:spPr>
          <a:xfrm>
            <a:off x="2461260" y="1372724"/>
            <a:ext cx="1458732" cy="46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“Level Up!”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" name="Google Shape;128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1056156" y="941115"/>
            <a:ext cx="24596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137" name="Google Shape;137;p8"/>
          <p:cNvSpPr txBox="1"/>
          <p:nvPr/>
        </p:nvSpPr>
        <p:spPr>
          <a:xfrm>
            <a:off x="1061951" y="1815954"/>
            <a:ext cx="2847000" cy="30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these cards in this order:</a:t>
            </a:r>
            <a:endParaRPr sz="16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16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Left and Right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Up and Down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Chase a Star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Sound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Level Up!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Victory Message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8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3305909" y="5924886"/>
            <a:ext cx="1147194" cy="19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0" y="392089"/>
            <a:ext cx="4571999" cy="6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Left and Right</a:t>
            </a:r>
            <a:endParaRPr sz="2400"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698501" y="1265935"/>
            <a:ext cx="3175678" cy="38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left and right.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149350" y="1866417"/>
            <a:ext cx="2273287" cy="171449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9"/>
          <p:cNvSpPr/>
          <p:nvPr/>
        </p:nvSpPr>
        <p:spPr>
          <a:xfrm>
            <a:off x="1149350" y="1866417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9"/>
          <p:cNvSpPr/>
          <p:nvPr/>
        </p:nvSpPr>
        <p:spPr>
          <a:xfrm>
            <a:off x="838194" y="4500679"/>
            <a:ext cx="204584" cy="22191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9"/>
          <p:cNvSpPr/>
          <p:nvPr/>
        </p:nvSpPr>
        <p:spPr>
          <a:xfrm>
            <a:off x="838193" y="2631239"/>
            <a:ext cx="204584" cy="2219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9"/>
          <p:cNvSpPr txBox="1"/>
          <p:nvPr/>
        </p:nvSpPr>
        <p:spPr>
          <a:xfrm>
            <a:off x="698500" y="5890085"/>
            <a:ext cx="1336230" cy="21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9"/>
          <p:cNvSpPr/>
          <p:nvPr/>
        </p:nvSpPr>
        <p:spPr>
          <a:xfrm>
            <a:off x="1149350" y="3756943"/>
            <a:ext cx="2273287" cy="17075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9"/>
          <p:cNvSpPr/>
          <p:nvPr/>
        </p:nvSpPr>
        <p:spPr>
          <a:xfrm>
            <a:off x="1149350" y="3756939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0" y="927100"/>
            <a:ext cx="4572000" cy="1358900"/>
          </a:xfrm>
          <a:custGeom>
            <a:avLst/>
            <a:gdLst/>
            <a:ahLst/>
            <a:cxnLst/>
            <a:rect l="l" t="t" r="r" b="b"/>
            <a:pathLst>
              <a:path w="4572000" h="1358900" extrusionOk="0">
                <a:moveTo>
                  <a:pt x="0" y="1358900"/>
                </a:moveTo>
                <a:lnTo>
                  <a:pt x="4572000" y="1358900"/>
                </a:lnTo>
                <a:lnTo>
                  <a:pt x="45720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0" y="2286000"/>
            <a:ext cx="4572000" cy="1863725"/>
          </a:xfrm>
          <a:custGeom>
            <a:avLst/>
            <a:gdLst/>
            <a:ahLst/>
            <a:cxnLst/>
            <a:rect l="l" t="t" r="r" b="b"/>
            <a:pathLst>
              <a:path w="4572000" h="1863725" extrusionOk="0">
                <a:moveTo>
                  <a:pt x="0" y="1863305"/>
                </a:moveTo>
                <a:lnTo>
                  <a:pt x="4572000" y="1863305"/>
                </a:lnTo>
                <a:lnTo>
                  <a:pt x="4572000" y="0"/>
                </a:lnTo>
                <a:lnTo>
                  <a:pt x="0" y="0"/>
                </a:lnTo>
                <a:lnTo>
                  <a:pt x="0" y="186330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/>
          <p:nvPr/>
        </p:nvSpPr>
        <p:spPr>
          <a:xfrm>
            <a:off x="0" y="2273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0"/>
          <p:cNvSpPr/>
          <p:nvPr/>
        </p:nvSpPr>
        <p:spPr>
          <a:xfrm>
            <a:off x="2304414" y="1329014"/>
            <a:ext cx="0" cy="800100"/>
          </a:xfrm>
          <a:custGeom>
            <a:avLst/>
            <a:gdLst/>
            <a:ahLst/>
            <a:cxnLst/>
            <a:rect l="l" t="t" r="r" b="b"/>
            <a:pathLst>
              <a:path w="120000" h="800100" extrusionOk="0">
                <a:moveTo>
                  <a:pt x="0" y="0"/>
                </a:moveTo>
                <a:lnTo>
                  <a:pt x="0" y="799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0" y="4149306"/>
            <a:ext cx="4572000" cy="717550"/>
          </a:xfrm>
          <a:custGeom>
            <a:avLst/>
            <a:gdLst/>
            <a:ahLst/>
            <a:cxnLst/>
            <a:rect l="l" t="t" r="r" b="b"/>
            <a:pathLst>
              <a:path w="4572000" h="717550" extrusionOk="0">
                <a:moveTo>
                  <a:pt x="0" y="716927"/>
                </a:moveTo>
                <a:lnTo>
                  <a:pt x="4572000" y="716927"/>
                </a:lnTo>
                <a:lnTo>
                  <a:pt x="4572000" y="0"/>
                </a:lnTo>
                <a:lnTo>
                  <a:pt x="0" y="0"/>
                </a:lnTo>
                <a:lnTo>
                  <a:pt x="0" y="71692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0" y="41366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3324209" y="4457197"/>
            <a:ext cx="204584" cy="2219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070128" y="4457197"/>
            <a:ext cx="204584" cy="221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/>
          <p:nvPr/>
        </p:nvSpPr>
        <p:spPr>
          <a:xfrm>
            <a:off x="0" y="4866233"/>
            <a:ext cx="4572000" cy="1534795"/>
          </a:xfrm>
          <a:custGeom>
            <a:avLst/>
            <a:gdLst/>
            <a:ahLst/>
            <a:cxnLst/>
            <a:rect l="l" t="t" r="r" b="b"/>
            <a:pathLst>
              <a:path w="4572000" h="1534795" extrusionOk="0">
                <a:moveTo>
                  <a:pt x="0" y="1534566"/>
                </a:moveTo>
                <a:lnTo>
                  <a:pt x="4572000" y="1534566"/>
                </a:lnTo>
                <a:lnTo>
                  <a:pt x="4572000" y="0"/>
                </a:lnTo>
                <a:lnTo>
                  <a:pt x="0" y="0"/>
                </a:lnTo>
                <a:lnTo>
                  <a:pt x="0" y="153456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/>
          <p:nvPr/>
        </p:nvSpPr>
        <p:spPr>
          <a:xfrm>
            <a:off x="0" y="485352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 txBox="1"/>
          <p:nvPr/>
        </p:nvSpPr>
        <p:spPr>
          <a:xfrm>
            <a:off x="461664" y="5379193"/>
            <a:ext cx="137482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negative number to move to the left.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3018178" y="5379391"/>
            <a:ext cx="133474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positive number to move to the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" name="Google Shape;204;p1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 txBox="1"/>
          <p:nvPr/>
        </p:nvSpPr>
        <p:spPr>
          <a:xfrm>
            <a:off x="15264" y="2394607"/>
            <a:ext cx="455672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215900" y="208603"/>
            <a:ext cx="43561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Left and Right</a:t>
            </a:r>
            <a:endParaRPr sz="2400" dirty="0"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-1" y="1035707"/>
            <a:ext cx="4571989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345247" y="2723807"/>
            <a:ext cx="1322463" cy="60159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10"/>
          <p:cNvSpPr/>
          <p:nvPr/>
        </p:nvSpPr>
        <p:spPr>
          <a:xfrm>
            <a:off x="1345247" y="3393351"/>
            <a:ext cx="1322463" cy="62417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10"/>
          <p:cNvSpPr/>
          <p:nvPr/>
        </p:nvSpPr>
        <p:spPr>
          <a:xfrm>
            <a:off x="2088337" y="2738330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5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0"/>
          <p:cNvSpPr/>
          <p:nvPr/>
        </p:nvSpPr>
        <p:spPr>
          <a:xfrm>
            <a:off x="2074072" y="3416056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4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0"/>
          <p:cNvSpPr txBox="1"/>
          <p:nvPr/>
        </p:nvSpPr>
        <p:spPr>
          <a:xfrm>
            <a:off x="2471451" y="18936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0"/>
          <p:cNvSpPr/>
          <p:nvPr/>
        </p:nvSpPr>
        <p:spPr>
          <a:xfrm>
            <a:off x="1361325" y="1363678"/>
            <a:ext cx="712469" cy="53682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0"/>
          <p:cNvSpPr txBox="1"/>
          <p:nvPr/>
        </p:nvSpPr>
        <p:spPr>
          <a:xfrm>
            <a:off x="1558406" y="1903879"/>
            <a:ext cx="3314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Galaxy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513172" y="18821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3611879" y="1346200"/>
            <a:ext cx="731520" cy="73152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0"/>
          <p:cNvSpPr txBox="1"/>
          <p:nvPr/>
        </p:nvSpPr>
        <p:spPr>
          <a:xfrm>
            <a:off x="3829903" y="1903879"/>
            <a:ext cx="2959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28438" y="2806700"/>
            <a:ext cx="503123" cy="51490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0"/>
          <p:cNvSpPr txBox="1"/>
          <p:nvPr/>
        </p:nvSpPr>
        <p:spPr>
          <a:xfrm>
            <a:off x="666372" y="318810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115820" y="3844832"/>
            <a:ext cx="541020" cy="0"/>
          </a:xfrm>
          <a:custGeom>
            <a:avLst/>
            <a:gdLst/>
            <a:ahLst/>
            <a:cxnLst/>
            <a:rect l="l" t="t" r="r" b="b"/>
            <a:pathLst>
              <a:path w="541019" h="120000" extrusionOk="0">
                <a:moveTo>
                  <a:pt x="0" y="0"/>
                </a:moveTo>
                <a:lnTo>
                  <a:pt x="540473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0"/>
          <p:cNvSpPr/>
          <p:nvPr/>
        </p:nvSpPr>
        <p:spPr>
          <a:xfrm>
            <a:off x="2752252" y="5860691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287159" y="99182"/>
                </a:moveTo>
                <a:lnTo>
                  <a:pt x="15557" y="99182"/>
                </a:lnTo>
                <a:lnTo>
                  <a:pt x="202311" y="113546"/>
                </a:lnTo>
                <a:lnTo>
                  <a:pt x="202311" y="157640"/>
                </a:lnTo>
                <a:lnTo>
                  <a:pt x="204230" y="163938"/>
                </a:lnTo>
                <a:lnTo>
                  <a:pt x="208976" y="167808"/>
                </a:lnTo>
                <a:lnTo>
                  <a:pt x="215035" y="168547"/>
                </a:lnTo>
                <a:lnTo>
                  <a:pt x="220891" y="165451"/>
                </a:lnTo>
                <a:lnTo>
                  <a:pt x="287159" y="99182"/>
                </a:lnTo>
                <a:close/>
              </a:path>
              <a:path w="299085" h="168910" extrusionOk="0">
                <a:moveTo>
                  <a:pt x="15417" y="68524"/>
                </a:moveTo>
                <a:lnTo>
                  <a:pt x="6870" y="68524"/>
                </a:lnTo>
                <a:lnTo>
                  <a:pt x="0" y="75395"/>
                </a:lnTo>
                <a:lnTo>
                  <a:pt x="0" y="92350"/>
                </a:lnTo>
                <a:lnTo>
                  <a:pt x="6870" y="99220"/>
                </a:lnTo>
                <a:lnTo>
                  <a:pt x="15417" y="99220"/>
                </a:lnTo>
                <a:lnTo>
                  <a:pt x="287159" y="99182"/>
                </a:lnTo>
                <a:lnTo>
                  <a:pt x="298704" y="87638"/>
                </a:lnTo>
                <a:lnTo>
                  <a:pt x="298704" y="80907"/>
                </a:lnTo>
                <a:lnTo>
                  <a:pt x="286359" y="68562"/>
                </a:lnTo>
                <a:lnTo>
                  <a:pt x="15468" y="68562"/>
                </a:lnTo>
                <a:close/>
              </a:path>
              <a:path w="299085" h="168910" extrusionOk="0">
                <a:moveTo>
                  <a:pt x="215035" y="0"/>
                </a:moveTo>
                <a:lnTo>
                  <a:pt x="208976" y="741"/>
                </a:lnTo>
                <a:lnTo>
                  <a:pt x="204230" y="4612"/>
                </a:lnTo>
                <a:lnTo>
                  <a:pt x="202311" y="10904"/>
                </a:lnTo>
                <a:lnTo>
                  <a:pt x="202311" y="54199"/>
                </a:lnTo>
                <a:lnTo>
                  <a:pt x="15582" y="68524"/>
                </a:lnTo>
                <a:lnTo>
                  <a:pt x="286359" y="68562"/>
                </a:lnTo>
                <a:lnTo>
                  <a:pt x="220891" y="3094"/>
                </a:lnTo>
                <a:lnTo>
                  <a:pt x="215035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0"/>
          <p:cNvSpPr/>
          <p:nvPr/>
        </p:nvSpPr>
        <p:spPr>
          <a:xfrm>
            <a:off x="1495013" y="5860693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83668" y="0"/>
                </a:moveTo>
                <a:lnTo>
                  <a:pt x="77812" y="3096"/>
                </a:lnTo>
                <a:lnTo>
                  <a:pt x="0" y="80909"/>
                </a:lnTo>
                <a:lnTo>
                  <a:pt x="0" y="87640"/>
                </a:lnTo>
                <a:lnTo>
                  <a:pt x="77812" y="165453"/>
                </a:lnTo>
                <a:lnTo>
                  <a:pt x="83668" y="168547"/>
                </a:lnTo>
                <a:lnTo>
                  <a:pt x="89727" y="167805"/>
                </a:lnTo>
                <a:lnTo>
                  <a:pt x="94473" y="163934"/>
                </a:lnTo>
                <a:lnTo>
                  <a:pt x="96393" y="157642"/>
                </a:lnTo>
                <a:lnTo>
                  <a:pt x="96393" y="114348"/>
                </a:lnTo>
                <a:lnTo>
                  <a:pt x="283121" y="100022"/>
                </a:lnTo>
                <a:lnTo>
                  <a:pt x="291871" y="99984"/>
                </a:lnTo>
                <a:lnTo>
                  <a:pt x="298704" y="93151"/>
                </a:lnTo>
                <a:lnTo>
                  <a:pt x="298704" y="76197"/>
                </a:lnTo>
                <a:lnTo>
                  <a:pt x="291871" y="69364"/>
                </a:lnTo>
                <a:lnTo>
                  <a:pt x="283146" y="69364"/>
                </a:lnTo>
                <a:lnTo>
                  <a:pt x="96393" y="55001"/>
                </a:lnTo>
                <a:lnTo>
                  <a:pt x="96393" y="10906"/>
                </a:lnTo>
                <a:lnTo>
                  <a:pt x="94473" y="4608"/>
                </a:lnTo>
                <a:lnTo>
                  <a:pt x="89727" y="738"/>
                </a:lnTo>
                <a:lnTo>
                  <a:pt x="83668" y="0"/>
                </a:lnTo>
                <a:close/>
              </a:path>
              <a:path w="299085" h="168910" extrusionOk="0">
                <a:moveTo>
                  <a:pt x="291871" y="99984"/>
                </a:moveTo>
                <a:lnTo>
                  <a:pt x="283235" y="99984"/>
                </a:lnTo>
                <a:lnTo>
                  <a:pt x="291833" y="100022"/>
                </a:lnTo>
                <a:close/>
              </a:path>
              <a:path w="299085" h="168910" extrusionOk="0">
                <a:moveTo>
                  <a:pt x="291833" y="69326"/>
                </a:moveTo>
                <a:lnTo>
                  <a:pt x="283286" y="69326"/>
                </a:lnTo>
                <a:lnTo>
                  <a:pt x="291871" y="6936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0"/>
          <p:cNvSpPr/>
          <p:nvPr/>
        </p:nvSpPr>
        <p:spPr>
          <a:xfrm>
            <a:off x="1987909" y="5487373"/>
            <a:ext cx="570877" cy="613526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0"/>
          <p:cNvSpPr/>
          <p:nvPr/>
        </p:nvSpPr>
        <p:spPr>
          <a:xfrm>
            <a:off x="3321073" y="5797010"/>
            <a:ext cx="779566" cy="31853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0" name="Google Shape;250;p10"/>
          <p:cNvSpPr/>
          <p:nvPr/>
        </p:nvSpPr>
        <p:spPr>
          <a:xfrm>
            <a:off x="456207" y="5795613"/>
            <a:ext cx="807507" cy="319929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0"/>
          <p:cNvSpPr/>
          <p:nvPr/>
        </p:nvSpPr>
        <p:spPr>
          <a:xfrm>
            <a:off x="1047750" y="5744465"/>
            <a:ext cx="0" cy="139700"/>
          </a:xfrm>
          <a:custGeom>
            <a:avLst/>
            <a:gdLst/>
            <a:ahLst/>
            <a:cxnLst/>
            <a:rect l="l" t="t" r="r" b="b"/>
            <a:pathLst>
              <a:path w="120000" h="139700" extrusionOk="0">
                <a:moveTo>
                  <a:pt x="0" y="13969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0"/>
          <p:cNvSpPr txBox="1"/>
          <p:nvPr/>
        </p:nvSpPr>
        <p:spPr>
          <a:xfrm>
            <a:off x="2600338" y="2679275"/>
            <a:ext cx="16527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636466"/>
                </a:solidFill>
              </a:rPr>
              <a:t>Choose</a:t>
            </a:r>
            <a:r>
              <a:rPr lang="en-US" sz="900" b="1" dirty="0">
                <a:solidFill>
                  <a:srgbClr val="636466"/>
                </a:solidFill>
              </a:rPr>
              <a:t> right arrow</a:t>
            </a:r>
            <a:r>
              <a:rPr lang="en-US" sz="900" dirty="0">
                <a:solidFill>
                  <a:srgbClr val="636466"/>
                </a:solidFill>
              </a:rPr>
              <a:t>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DF268-65D7-9842-9A4D-8C59C45A7009}"/>
              </a:ext>
            </a:extLst>
          </p:cNvPr>
          <p:cNvSpPr txBox="1"/>
          <p:nvPr/>
        </p:nvSpPr>
        <p:spPr>
          <a:xfrm>
            <a:off x="-1" y="4984195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  <a:ea typeface="Roboto Medium" panose="02000000000000000000" pitchFamily="2" charset="0"/>
              </a:rPr>
              <a:t>TIP</a:t>
            </a:r>
            <a:endParaRPr lang="en-US" b="1" dirty="0">
              <a:solidFill>
                <a:srgbClr val="459FC7"/>
              </a:solidFill>
              <a:latin typeface="Montserrat Black" pitchFamily="2" charset="77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835A58-D0DA-FF44-A0DC-81E91DD486C2}"/>
              </a:ext>
            </a:extLst>
          </p:cNvPr>
          <p:cNvSpPr txBox="1"/>
          <p:nvPr/>
        </p:nvSpPr>
        <p:spPr>
          <a:xfrm>
            <a:off x="2600338" y="3283379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left arrow.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50F55-D6C2-8144-A75C-FA6BAA376847}"/>
              </a:ext>
            </a:extLst>
          </p:cNvPr>
          <p:cNvSpPr txBox="1"/>
          <p:nvPr/>
        </p:nvSpPr>
        <p:spPr>
          <a:xfrm>
            <a:off x="2600339" y="3744552"/>
            <a:ext cx="1971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minus sign to move left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06722-5EC4-2E4D-9807-44A4D785BD65}"/>
              </a:ext>
            </a:extLst>
          </p:cNvPr>
          <p:cNvSpPr txBox="1"/>
          <p:nvPr/>
        </p:nvSpPr>
        <p:spPr>
          <a:xfrm>
            <a:off x="-1" y="4247105"/>
            <a:ext cx="4571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72FB4D-25F2-8F45-B65B-1F044C8E97AF}"/>
              </a:ext>
            </a:extLst>
          </p:cNvPr>
          <p:cNvSpPr txBox="1"/>
          <p:nvPr/>
        </p:nvSpPr>
        <p:spPr>
          <a:xfrm>
            <a:off x="-2912" y="4535485"/>
            <a:ext cx="4578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arrow keys.  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ACC82B7-FF56-417A-88BA-EF42FACD4496}"/>
              </a:ext>
            </a:extLst>
          </p:cNvPr>
          <p:cNvGrpSpPr/>
          <p:nvPr/>
        </p:nvGrpSpPr>
        <p:grpSpPr>
          <a:xfrm>
            <a:off x="2751772" y="1369214"/>
            <a:ext cx="412750" cy="412751"/>
            <a:chOff x="3362829" y="1452757"/>
            <a:chExt cx="412750" cy="412751"/>
          </a:xfrm>
        </p:grpSpPr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54E8E692-0000-49F8-B2B9-B852603BD6F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4">
              <a:extLst>
                <a:ext uri="{FF2B5EF4-FFF2-40B4-BE49-F238E27FC236}">
                  <a16:creationId xmlns:a16="http://schemas.microsoft.com/office/drawing/2014/main" id="{3D79E280-AD73-4208-B754-3D4954F4DF8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1F002D2-65C9-4F93-91E2-1DECEF39525B}"/>
              </a:ext>
            </a:extLst>
          </p:cNvPr>
          <p:cNvGrpSpPr/>
          <p:nvPr/>
        </p:nvGrpSpPr>
        <p:grpSpPr>
          <a:xfrm>
            <a:off x="576612" y="1370374"/>
            <a:ext cx="418434" cy="412750"/>
            <a:chOff x="1082678" y="1476917"/>
            <a:chExt cx="418434" cy="412750"/>
          </a:xfrm>
        </p:grpSpPr>
        <p:sp>
          <p:nvSpPr>
            <p:cNvPr id="77" name="object 26">
              <a:extLst>
                <a:ext uri="{FF2B5EF4-FFF2-40B4-BE49-F238E27FC236}">
                  <a16:creationId xmlns:a16="http://schemas.microsoft.com/office/drawing/2014/main" id="{CD7FE506-2476-4169-890B-1818487A7593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7">
              <a:extLst>
                <a:ext uri="{FF2B5EF4-FFF2-40B4-BE49-F238E27FC236}">
                  <a16:creationId xmlns:a16="http://schemas.microsoft.com/office/drawing/2014/main" id="{6E44A5FE-5F08-4E7F-A903-4597396332B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1"/>
          <p:cNvSpPr txBox="1">
            <a:spLocks noGrp="1"/>
          </p:cNvSpPr>
          <p:nvPr>
            <p:ph type="title"/>
          </p:nvPr>
        </p:nvSpPr>
        <p:spPr>
          <a:xfrm>
            <a:off x="0" y="320592"/>
            <a:ext cx="4572000" cy="7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291" name="Google Shape;291;p11"/>
          <p:cNvSpPr txBox="1"/>
          <p:nvPr/>
        </p:nvSpPr>
        <p:spPr>
          <a:xfrm>
            <a:off x="698500" y="1263649"/>
            <a:ext cx="3175678" cy="48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1"/>
          <p:cNvSpPr/>
          <p:nvPr/>
        </p:nvSpPr>
        <p:spPr>
          <a:xfrm>
            <a:off x="838193" y="2629171"/>
            <a:ext cx="204584" cy="2219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1"/>
          <p:cNvSpPr/>
          <p:nvPr/>
        </p:nvSpPr>
        <p:spPr>
          <a:xfrm>
            <a:off x="838193" y="4500679"/>
            <a:ext cx="204584" cy="22191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1"/>
          <p:cNvSpPr txBox="1"/>
          <p:nvPr/>
        </p:nvSpPr>
        <p:spPr>
          <a:xfrm>
            <a:off x="698500" y="5927725"/>
            <a:ext cx="1370469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1"/>
          <p:cNvSpPr/>
          <p:nvPr/>
        </p:nvSpPr>
        <p:spPr>
          <a:xfrm>
            <a:off x="1149350" y="3747532"/>
            <a:ext cx="2273287" cy="171449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1"/>
          <p:cNvSpPr/>
          <p:nvPr/>
        </p:nvSpPr>
        <p:spPr>
          <a:xfrm>
            <a:off x="1149350" y="374752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2"/>
          <p:cNvSpPr/>
          <p:nvPr/>
        </p:nvSpPr>
        <p:spPr>
          <a:xfrm>
            <a:off x="0" y="927100"/>
            <a:ext cx="4572000" cy="1335405"/>
          </a:xfrm>
          <a:custGeom>
            <a:avLst/>
            <a:gdLst/>
            <a:ahLst/>
            <a:cxnLst/>
            <a:rect l="l" t="t" r="r" b="b"/>
            <a:pathLst>
              <a:path w="4572000" h="1335405" extrusionOk="0">
                <a:moveTo>
                  <a:pt x="0" y="1335036"/>
                </a:moveTo>
                <a:lnTo>
                  <a:pt x="4572000" y="1335036"/>
                </a:lnTo>
                <a:lnTo>
                  <a:pt x="4572000" y="0"/>
                </a:lnTo>
                <a:lnTo>
                  <a:pt x="0" y="0"/>
                </a:lnTo>
                <a:lnTo>
                  <a:pt x="0" y="133503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0" y="2262136"/>
            <a:ext cx="4572000" cy="1988820"/>
          </a:xfrm>
          <a:custGeom>
            <a:avLst/>
            <a:gdLst/>
            <a:ahLst/>
            <a:cxnLst/>
            <a:rect l="l" t="t" r="r" b="b"/>
            <a:pathLst>
              <a:path w="4572000" h="1988820" extrusionOk="0">
                <a:moveTo>
                  <a:pt x="0" y="1988769"/>
                </a:moveTo>
                <a:lnTo>
                  <a:pt x="4572000" y="1988769"/>
                </a:lnTo>
                <a:lnTo>
                  <a:pt x="4572000" y="0"/>
                </a:lnTo>
                <a:lnTo>
                  <a:pt x="0" y="0"/>
                </a:lnTo>
                <a:lnTo>
                  <a:pt x="0" y="198876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0" y="22494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2"/>
          <p:cNvSpPr/>
          <p:nvPr/>
        </p:nvSpPr>
        <p:spPr>
          <a:xfrm>
            <a:off x="1348892" y="2701925"/>
            <a:ext cx="1322463" cy="6307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2"/>
          <p:cNvSpPr/>
          <p:nvPr/>
        </p:nvSpPr>
        <p:spPr>
          <a:xfrm>
            <a:off x="1349149" y="3506508"/>
            <a:ext cx="1444290" cy="6382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2"/>
          <p:cNvSpPr/>
          <p:nvPr/>
        </p:nvSpPr>
        <p:spPr>
          <a:xfrm>
            <a:off x="0" y="4905768"/>
            <a:ext cx="4572000" cy="1495425"/>
          </a:xfrm>
          <a:custGeom>
            <a:avLst/>
            <a:gdLst/>
            <a:ahLst/>
            <a:cxnLst/>
            <a:rect l="l" t="t" r="r" b="b"/>
            <a:pathLst>
              <a:path w="4572000" h="1495425" extrusionOk="0">
                <a:moveTo>
                  <a:pt x="0" y="1495031"/>
                </a:moveTo>
                <a:lnTo>
                  <a:pt x="4572000" y="1495031"/>
                </a:lnTo>
                <a:lnTo>
                  <a:pt x="4572000" y="0"/>
                </a:lnTo>
                <a:lnTo>
                  <a:pt x="0" y="0"/>
                </a:lnTo>
                <a:lnTo>
                  <a:pt x="0" y="1495031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2"/>
          <p:cNvSpPr/>
          <p:nvPr/>
        </p:nvSpPr>
        <p:spPr>
          <a:xfrm>
            <a:off x="879527" y="5520426"/>
            <a:ext cx="168547" cy="195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2"/>
          <p:cNvSpPr/>
          <p:nvPr/>
        </p:nvSpPr>
        <p:spPr>
          <a:xfrm>
            <a:off x="879530" y="5908748"/>
            <a:ext cx="168547" cy="1958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252785" y="5510524"/>
            <a:ext cx="542112" cy="5821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130452" y="5852270"/>
            <a:ext cx="806110" cy="3199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130452" y="5455894"/>
            <a:ext cx="778168" cy="318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0" y="425090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4862"/>
                </a:moveTo>
                <a:lnTo>
                  <a:pt x="4572000" y="654862"/>
                </a:lnTo>
                <a:lnTo>
                  <a:pt x="4572000" y="0"/>
                </a:lnTo>
                <a:lnTo>
                  <a:pt x="0" y="0"/>
                </a:lnTo>
                <a:lnTo>
                  <a:pt x="0" y="65486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0" y="489306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0" y="42382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2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15900" y="277517"/>
            <a:ext cx="4356100" cy="4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0" y="1035707"/>
            <a:ext cx="458703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1880932" y="1359480"/>
            <a:ext cx="799694" cy="752491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2"/>
          <p:cNvSpPr/>
          <p:nvPr/>
        </p:nvSpPr>
        <p:spPr>
          <a:xfrm>
            <a:off x="1880932" y="1359480"/>
            <a:ext cx="800100" cy="753110"/>
          </a:xfrm>
          <a:custGeom>
            <a:avLst/>
            <a:gdLst/>
            <a:ahLst/>
            <a:cxnLst/>
            <a:rect l="l" t="t" r="r" b="b"/>
            <a:pathLst>
              <a:path w="800100" h="7531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76287"/>
                </a:lnTo>
                <a:lnTo>
                  <a:pt x="1190" y="720340"/>
                </a:lnTo>
                <a:lnTo>
                  <a:pt x="9525" y="742962"/>
                </a:lnTo>
                <a:lnTo>
                  <a:pt x="32146" y="751297"/>
                </a:lnTo>
                <a:lnTo>
                  <a:pt x="76200" y="752487"/>
                </a:lnTo>
                <a:lnTo>
                  <a:pt x="723493" y="752487"/>
                </a:lnTo>
                <a:lnTo>
                  <a:pt x="767546" y="751297"/>
                </a:lnTo>
                <a:lnTo>
                  <a:pt x="790168" y="742962"/>
                </a:lnTo>
                <a:lnTo>
                  <a:pt x="798502" y="720340"/>
                </a:lnTo>
                <a:lnTo>
                  <a:pt x="799693" y="676287"/>
                </a:lnTo>
                <a:lnTo>
                  <a:pt x="799693" y="76200"/>
                </a:lnTo>
                <a:lnTo>
                  <a:pt x="798502" y="32146"/>
                </a:lnTo>
                <a:lnTo>
                  <a:pt x="790168" y="9525"/>
                </a:lnTo>
                <a:lnTo>
                  <a:pt x="767546" y="1190"/>
                </a:lnTo>
                <a:lnTo>
                  <a:pt x="72349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2"/>
          <p:cNvSpPr/>
          <p:nvPr/>
        </p:nvSpPr>
        <p:spPr>
          <a:xfrm>
            <a:off x="2070121" y="2717714"/>
            <a:ext cx="1021715" cy="160655"/>
          </a:xfrm>
          <a:custGeom>
            <a:avLst/>
            <a:gdLst/>
            <a:ahLst/>
            <a:cxnLst/>
            <a:rect l="l" t="t" r="r" b="b"/>
            <a:pathLst>
              <a:path w="1021714" h="160655" extrusionOk="0">
                <a:moveTo>
                  <a:pt x="0" y="160413"/>
                </a:moveTo>
                <a:lnTo>
                  <a:pt x="116763" y="0"/>
                </a:lnTo>
                <a:lnTo>
                  <a:pt x="1021638" y="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2"/>
          <p:cNvSpPr/>
          <p:nvPr/>
        </p:nvSpPr>
        <p:spPr>
          <a:xfrm>
            <a:off x="2106655" y="3497040"/>
            <a:ext cx="831215" cy="147955"/>
          </a:xfrm>
          <a:custGeom>
            <a:avLst/>
            <a:gdLst/>
            <a:ahLst/>
            <a:cxnLst/>
            <a:rect l="l" t="t" r="r" b="b"/>
            <a:pathLst>
              <a:path w="831214" h="147954" extrusionOk="0">
                <a:moveTo>
                  <a:pt x="0" y="147713"/>
                </a:moveTo>
                <a:lnTo>
                  <a:pt x="116763" y="0"/>
                </a:lnTo>
                <a:lnTo>
                  <a:pt x="831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2"/>
          <p:cNvSpPr/>
          <p:nvPr/>
        </p:nvSpPr>
        <p:spPr>
          <a:xfrm>
            <a:off x="528438" y="2797515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2"/>
          <p:cNvSpPr txBox="1"/>
          <p:nvPr/>
        </p:nvSpPr>
        <p:spPr>
          <a:xfrm>
            <a:off x="666372" y="3178925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2228753" y="1847489"/>
            <a:ext cx="102552" cy="11432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2"/>
          <p:cNvSpPr/>
          <p:nvPr/>
        </p:nvSpPr>
        <p:spPr>
          <a:xfrm>
            <a:off x="2095373" y="3156167"/>
            <a:ext cx="254000" cy="635"/>
          </a:xfrm>
          <a:custGeom>
            <a:avLst/>
            <a:gdLst/>
            <a:ahLst/>
            <a:cxnLst/>
            <a:rect l="l" t="t" r="r" b="b"/>
            <a:pathLst>
              <a:path w="254000" h="635" extrusionOk="0">
                <a:moveTo>
                  <a:pt x="0" y="571"/>
                </a:moveTo>
                <a:lnTo>
                  <a:pt x="2540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2"/>
          <p:cNvSpPr/>
          <p:nvPr/>
        </p:nvSpPr>
        <p:spPr>
          <a:xfrm>
            <a:off x="2146173" y="3969538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120000" extrusionOk="0">
                <a:moveTo>
                  <a:pt x="0" y="0"/>
                </a:moveTo>
                <a:lnTo>
                  <a:pt x="2159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2"/>
          <p:cNvSpPr/>
          <p:nvPr/>
        </p:nvSpPr>
        <p:spPr>
          <a:xfrm>
            <a:off x="2614319" y="4562080"/>
            <a:ext cx="204584" cy="22191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2"/>
          <p:cNvSpPr/>
          <p:nvPr/>
        </p:nvSpPr>
        <p:spPr>
          <a:xfrm>
            <a:off x="2893719" y="4562078"/>
            <a:ext cx="204584" cy="22191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2"/>
          <p:cNvSpPr/>
          <p:nvPr/>
        </p:nvSpPr>
        <p:spPr>
          <a:xfrm>
            <a:off x="2329433" y="1836154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120000" extrusionOk="0">
                <a:moveTo>
                  <a:pt x="0" y="0"/>
                </a:moveTo>
                <a:lnTo>
                  <a:pt x="39624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992CD-F40F-584D-92B8-69E43741E2FD}"/>
              </a:ext>
            </a:extLst>
          </p:cNvPr>
          <p:cNvSpPr txBox="1"/>
          <p:nvPr/>
        </p:nvSpPr>
        <p:spPr>
          <a:xfrm>
            <a:off x="2888906" y="3381440"/>
            <a:ext cx="1349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793E9-4C5F-5B46-9631-DC9FC2C1FD9A}"/>
              </a:ext>
            </a:extLst>
          </p:cNvPr>
          <p:cNvSpPr txBox="1"/>
          <p:nvPr/>
        </p:nvSpPr>
        <p:spPr>
          <a:xfrm>
            <a:off x="2332335" y="3863799"/>
            <a:ext cx="2036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down.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3E80F-39CC-1D43-B53B-F97B51E8C66A}"/>
              </a:ext>
            </a:extLst>
          </p:cNvPr>
          <p:cNvSpPr txBox="1"/>
          <p:nvPr/>
        </p:nvSpPr>
        <p:spPr>
          <a:xfrm>
            <a:off x="174559" y="5201940"/>
            <a:ext cx="4194594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E7743-B012-2945-AFF5-4B3AE4E874D1}"/>
              </a:ext>
            </a:extLst>
          </p:cNvPr>
          <p:cNvSpPr txBox="1"/>
          <p:nvPr/>
        </p:nvSpPr>
        <p:spPr>
          <a:xfrm>
            <a:off x="1886017" y="5495268"/>
            <a:ext cx="2675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positive number to move up.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C887AE-136A-9A49-90C5-C326833D29F6}"/>
              </a:ext>
            </a:extLst>
          </p:cNvPr>
          <p:cNvSpPr txBox="1"/>
          <p:nvPr/>
        </p:nvSpPr>
        <p:spPr>
          <a:xfrm>
            <a:off x="0" y="4277296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FC0C8-7744-4640-BEB8-B9F051A57254}"/>
              </a:ext>
            </a:extLst>
          </p:cNvPr>
          <p:cNvSpPr txBox="1"/>
          <p:nvPr/>
        </p:nvSpPr>
        <p:spPr>
          <a:xfrm>
            <a:off x="0" y="4948416"/>
            <a:ext cx="458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solidFill>
                <a:srgbClr val="459FC7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BF121-45EF-1647-BDF9-D98A9200318C}"/>
              </a:ext>
            </a:extLst>
          </p:cNvPr>
          <p:cNvSpPr txBox="1"/>
          <p:nvPr/>
        </p:nvSpPr>
        <p:spPr>
          <a:xfrm>
            <a:off x="109355" y="4545795"/>
            <a:ext cx="250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keys.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C58405-D664-5E49-A295-4EE26ECEC3C9}"/>
              </a:ext>
            </a:extLst>
          </p:cNvPr>
          <p:cNvSpPr txBox="1"/>
          <p:nvPr/>
        </p:nvSpPr>
        <p:spPr>
          <a:xfrm>
            <a:off x="3059446" y="2604062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 arrow.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510C0E-DF17-EA41-84B9-34F6730A24F5}"/>
              </a:ext>
            </a:extLst>
          </p:cNvPr>
          <p:cNvSpPr txBox="1"/>
          <p:nvPr/>
        </p:nvSpPr>
        <p:spPr>
          <a:xfrm>
            <a:off x="2671355" y="1736414"/>
            <a:ext cx="1890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 to select it.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5C490-4786-5345-937B-C2B38133BE02}"/>
              </a:ext>
            </a:extLst>
          </p:cNvPr>
          <p:cNvSpPr txBox="1"/>
          <p:nvPr/>
        </p:nvSpPr>
        <p:spPr>
          <a:xfrm>
            <a:off x="2280937" y="3040618"/>
            <a:ext cx="2280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change y by 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block to move up.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6A3892-84D0-014E-B0BF-344DDB98E9A9}"/>
              </a:ext>
            </a:extLst>
          </p:cNvPr>
          <p:cNvSpPr txBox="1"/>
          <p:nvPr/>
        </p:nvSpPr>
        <p:spPr>
          <a:xfrm>
            <a:off x="0" y="231944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 pitchFamily="2" charset="77"/>
                <a:ea typeface="Roboto Medium" panose="02000000000000000000" pitchFamily="2" charset="0"/>
              </a:rPr>
              <a:t>ADD THIS CODE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20A57D-835B-6445-B5F2-7FDF3179AF59}"/>
              </a:ext>
            </a:extLst>
          </p:cNvPr>
          <p:cNvSpPr txBox="1"/>
          <p:nvPr/>
        </p:nvSpPr>
        <p:spPr>
          <a:xfrm>
            <a:off x="1886016" y="5927057"/>
            <a:ext cx="3238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negative number to move down.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3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3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3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3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3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3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3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3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3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3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3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3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3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3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3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3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3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3"/>
          <p:cNvSpPr txBox="1"/>
          <p:nvPr/>
        </p:nvSpPr>
        <p:spPr>
          <a:xfrm>
            <a:off x="698500" y="5927725"/>
            <a:ext cx="1336230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398" name="Google Shape;398;p13"/>
          <p:cNvSpPr txBox="1"/>
          <p:nvPr/>
        </p:nvSpPr>
        <p:spPr>
          <a:xfrm>
            <a:off x="698500" y="1263650"/>
            <a:ext cx="3175678" cy="2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sprite to chase.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3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13"/>
          <p:cNvSpPr/>
          <p:nvPr/>
        </p:nvSpPr>
        <p:spPr>
          <a:xfrm>
            <a:off x="1149350" y="3744353"/>
            <a:ext cx="2273287" cy="1714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3"/>
          <p:cNvSpPr/>
          <p:nvPr/>
        </p:nvSpPr>
        <p:spPr>
          <a:xfrm>
            <a:off x="1149350" y="3744353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4"/>
          <p:cNvSpPr/>
          <p:nvPr/>
        </p:nvSpPr>
        <p:spPr>
          <a:xfrm>
            <a:off x="0" y="929132"/>
            <a:ext cx="4572000" cy="1817370"/>
          </a:xfrm>
          <a:custGeom>
            <a:avLst/>
            <a:gdLst/>
            <a:ahLst/>
            <a:cxnLst/>
            <a:rect l="l" t="t" r="r" b="b"/>
            <a:pathLst>
              <a:path w="4572000" h="1817370" extrusionOk="0">
                <a:moveTo>
                  <a:pt x="0" y="1817243"/>
                </a:moveTo>
                <a:lnTo>
                  <a:pt x="4572000" y="1817243"/>
                </a:lnTo>
                <a:lnTo>
                  <a:pt x="4572000" y="0"/>
                </a:lnTo>
                <a:lnTo>
                  <a:pt x="0" y="0"/>
                </a:lnTo>
                <a:lnTo>
                  <a:pt x="0" y="1817243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0" y="2746375"/>
            <a:ext cx="4572000" cy="2181225"/>
          </a:xfrm>
          <a:custGeom>
            <a:avLst/>
            <a:gdLst/>
            <a:ahLst/>
            <a:cxnLst/>
            <a:rect l="l" t="t" r="r" b="b"/>
            <a:pathLst>
              <a:path w="4572000" h="2181225" extrusionOk="0">
                <a:moveTo>
                  <a:pt x="0" y="2180653"/>
                </a:moveTo>
                <a:lnTo>
                  <a:pt x="4572000" y="2180653"/>
                </a:lnTo>
                <a:lnTo>
                  <a:pt x="4572000" y="0"/>
                </a:lnTo>
                <a:lnTo>
                  <a:pt x="0" y="0"/>
                </a:lnTo>
                <a:lnTo>
                  <a:pt x="0" y="218065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0" y="27336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/>
          <p:nvPr/>
        </p:nvSpPr>
        <p:spPr>
          <a:xfrm>
            <a:off x="0" y="4927028"/>
            <a:ext cx="4572000" cy="1473835"/>
          </a:xfrm>
          <a:custGeom>
            <a:avLst/>
            <a:gdLst/>
            <a:ahLst/>
            <a:cxnLst/>
            <a:rect l="l" t="t" r="r" b="b"/>
            <a:pathLst>
              <a:path w="4572000" h="1473835" extrusionOk="0">
                <a:moveTo>
                  <a:pt x="0" y="1473771"/>
                </a:moveTo>
                <a:lnTo>
                  <a:pt x="4572000" y="1473771"/>
                </a:lnTo>
                <a:lnTo>
                  <a:pt x="4572000" y="0"/>
                </a:lnTo>
                <a:lnTo>
                  <a:pt x="0" y="0"/>
                </a:lnTo>
                <a:lnTo>
                  <a:pt x="0" y="147377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4"/>
          <p:cNvSpPr/>
          <p:nvPr/>
        </p:nvSpPr>
        <p:spPr>
          <a:xfrm>
            <a:off x="0" y="491432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4"/>
          <p:cNvSpPr txBox="1"/>
          <p:nvPr/>
        </p:nvSpPr>
        <p:spPr>
          <a:xfrm>
            <a:off x="0" y="504833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2799087" y="5528693"/>
            <a:ext cx="1698103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0" y="5528693"/>
            <a:ext cx="1817370" cy="16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2062165" y="5482653"/>
            <a:ext cx="488442" cy="26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/>
          <p:nvPr/>
        </p:nvSpPr>
        <p:spPr>
          <a:xfrm>
            <a:off x="2062165" y="5482653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4"/>
          <p:cNvSpPr/>
          <p:nvPr/>
        </p:nvSpPr>
        <p:spPr>
          <a:xfrm>
            <a:off x="1864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4"/>
          <p:cNvSpPr/>
          <p:nvPr/>
        </p:nvSpPr>
        <p:spPr>
          <a:xfrm>
            <a:off x="2499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4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4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14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4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4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4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14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4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4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4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4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4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4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4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4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4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4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4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4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4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4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0" y="28645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4" name="Google Shape;444;p14"/>
          <p:cNvSpPr txBox="1">
            <a:spLocks noGrp="1"/>
          </p:cNvSpPr>
          <p:nvPr>
            <p:ph type="title"/>
          </p:nvPr>
        </p:nvSpPr>
        <p:spPr>
          <a:xfrm>
            <a:off x="215900" y="233995"/>
            <a:ext cx="435610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445" name="Google Shape;445;p14"/>
          <p:cNvSpPr txBox="1"/>
          <p:nvPr/>
        </p:nvSpPr>
        <p:spPr>
          <a:xfrm>
            <a:off x="0" y="103773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4"/>
          <p:cNvSpPr txBox="1"/>
          <p:nvPr/>
        </p:nvSpPr>
        <p:spPr>
          <a:xfrm>
            <a:off x="697980" y="3813207"/>
            <a:ext cx="1651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624916" y="3513645"/>
            <a:ext cx="302729" cy="2842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" name="Google Shape;450;p14"/>
          <p:cNvSpPr txBox="1"/>
          <p:nvPr/>
        </p:nvSpPr>
        <p:spPr>
          <a:xfrm>
            <a:off x="1372877" y="2085339"/>
            <a:ext cx="95504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chase, like Star.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4"/>
          <p:cNvSpPr txBox="1"/>
          <p:nvPr/>
        </p:nvSpPr>
        <p:spPr>
          <a:xfrm>
            <a:off x="2727817" y="2107079"/>
            <a:ext cx="211454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2571165" y="1667103"/>
            <a:ext cx="535939" cy="42078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4"/>
          <p:cNvSpPr/>
          <p:nvPr/>
        </p:nvSpPr>
        <p:spPr>
          <a:xfrm>
            <a:off x="1441881" y="3322320"/>
            <a:ext cx="2285999" cy="13000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4"/>
          <p:cNvSpPr txBox="1"/>
          <p:nvPr/>
        </p:nvSpPr>
        <p:spPr>
          <a:xfrm>
            <a:off x="2648617" y="3658138"/>
            <a:ext cx="16681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(like 0.5) to make it glide faster.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2043658" y="3825554"/>
            <a:ext cx="577215" cy="332740"/>
          </a:xfrm>
          <a:custGeom>
            <a:avLst/>
            <a:gdLst/>
            <a:ahLst/>
            <a:cxnLst/>
            <a:rect l="l" t="t" r="r" b="b"/>
            <a:pathLst>
              <a:path w="577214" h="332739" extrusionOk="0">
                <a:moveTo>
                  <a:pt x="0" y="332727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8DA61F9-9E2E-4C1D-8A59-CE011FD6158E}"/>
              </a:ext>
            </a:extLst>
          </p:cNvPr>
          <p:cNvGrpSpPr/>
          <p:nvPr/>
        </p:nvGrpSpPr>
        <p:grpSpPr>
          <a:xfrm>
            <a:off x="1610995" y="1594635"/>
            <a:ext cx="412750" cy="412751"/>
            <a:chOff x="3362829" y="1452757"/>
            <a:chExt cx="412750" cy="412751"/>
          </a:xfrm>
        </p:grpSpPr>
        <p:sp>
          <p:nvSpPr>
            <p:cNvPr id="56" name="object 23">
              <a:extLst>
                <a:ext uri="{FF2B5EF4-FFF2-40B4-BE49-F238E27FC236}">
                  <a16:creationId xmlns:a16="http://schemas.microsoft.com/office/drawing/2014/main" id="{1E650D8D-9A57-4FF2-953B-9BB301D3AC9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4">
              <a:extLst>
                <a:ext uri="{FF2B5EF4-FFF2-40B4-BE49-F238E27FC236}">
                  <a16:creationId xmlns:a16="http://schemas.microsoft.com/office/drawing/2014/main" id="{DFC42A7F-BB8F-431D-ACAA-EF5B744C502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5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5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5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5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5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5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5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5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15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5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5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5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5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" name="Google Shape;490;p15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15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5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15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5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5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5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15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5"/>
          <p:cNvSpPr txBox="1"/>
          <p:nvPr/>
        </p:nvSpPr>
        <p:spPr>
          <a:xfrm>
            <a:off x="698500" y="5927725"/>
            <a:ext cx="143510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5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2" name="Google Shape;502;p15"/>
          <p:cNvSpPr txBox="1">
            <a:spLocks noGrp="1"/>
          </p:cNvSpPr>
          <p:nvPr>
            <p:ph type="title"/>
          </p:nvPr>
        </p:nvSpPr>
        <p:spPr>
          <a:xfrm>
            <a:off x="0" y="439382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Sound</a:t>
            </a:r>
            <a:endParaRPr sz="2400" dirty="0"/>
          </a:p>
        </p:txBody>
      </p:sp>
      <p:sp>
        <p:nvSpPr>
          <p:cNvPr id="503" name="Google Shape;503;p15"/>
          <p:cNvSpPr txBox="1"/>
          <p:nvPr/>
        </p:nvSpPr>
        <p:spPr>
          <a:xfrm>
            <a:off x="739003" y="1167745"/>
            <a:ext cx="31146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character touches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1149350" y="1847316"/>
            <a:ext cx="2273287" cy="17144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5"/>
          <p:cNvSpPr/>
          <p:nvPr/>
        </p:nvSpPr>
        <p:spPr>
          <a:xfrm>
            <a:off x="1149350" y="184731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5"/>
          <p:cNvSpPr/>
          <p:nvPr/>
        </p:nvSpPr>
        <p:spPr>
          <a:xfrm>
            <a:off x="815988" y="4500615"/>
            <a:ext cx="88392" cy="14095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" name="Google Shape;507;p15"/>
          <p:cNvSpPr/>
          <p:nvPr/>
        </p:nvSpPr>
        <p:spPr>
          <a:xfrm>
            <a:off x="924426" y="4500615"/>
            <a:ext cx="65129" cy="141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" name="Google Shape;508;p15"/>
          <p:cNvSpPr/>
          <p:nvPr/>
        </p:nvSpPr>
        <p:spPr>
          <a:xfrm>
            <a:off x="1149350" y="3735293"/>
            <a:ext cx="2273287" cy="171449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5"/>
          <p:cNvSpPr/>
          <p:nvPr/>
        </p:nvSpPr>
        <p:spPr>
          <a:xfrm>
            <a:off x="1149350" y="373529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673</Words>
  <Application>Microsoft Office PowerPoint</Application>
  <PresentationFormat>Custom</PresentationFormat>
  <Paragraphs>150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Arial</vt:lpstr>
      <vt:lpstr>Times New Roman</vt:lpstr>
      <vt:lpstr>Montserrat Black</vt:lpstr>
      <vt:lpstr>Calibri</vt:lpstr>
      <vt:lpstr>Roboto Medium</vt:lpstr>
      <vt:lpstr>Roboto Black</vt:lpstr>
      <vt:lpstr>Office Theme</vt:lpstr>
      <vt:lpstr>Chase Game Cards</vt:lpstr>
      <vt:lpstr>Chase Game Cards</vt:lpstr>
      <vt:lpstr>Move Left and Right</vt:lpstr>
      <vt:lpstr>Move Left and Right scratch.mit.edu</vt:lpstr>
      <vt:lpstr>Move Up and Down</vt:lpstr>
      <vt:lpstr>Move Up and Down</vt:lpstr>
      <vt:lpstr>Chase a Star</vt:lpstr>
      <vt:lpstr>Chase a Star</vt:lpstr>
      <vt:lpstr>Play a Sound</vt:lpstr>
      <vt:lpstr>Play a Sound scratch.mit.edu</vt:lpstr>
      <vt:lpstr>Add a Score</vt:lpstr>
      <vt:lpstr>Add a Score scratch.mit.edu</vt:lpstr>
      <vt:lpstr>Level Up!</vt:lpstr>
      <vt:lpstr>Level Up! scratch.mit.edu</vt:lpstr>
      <vt:lpstr>Victory Message</vt:lpstr>
      <vt:lpstr>Victory Message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Game Cards</dc:title>
  <cp:lastModifiedBy>Hans</cp:lastModifiedBy>
  <cp:revision>29</cp:revision>
  <dcterms:modified xsi:type="dcterms:W3CDTF">2021-01-24T16:14:26Z</dcterms:modified>
</cp:coreProperties>
</file>